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0277475" cy="18126075"/>
  <p:notesSz cx="9880600" cy="14312900"/>
  <p:defaultTextStyle>
    <a:defPPr>
      <a:defRPr lang="es-ES"/>
    </a:defPPr>
    <a:lvl1pPr algn="l" rtl="0" eaLnBrk="0" fontAlgn="base" hangingPunct="0">
      <a:spcBef>
        <a:spcPct val="0"/>
      </a:spcBef>
      <a:spcAft>
        <a:spcPct val="0"/>
      </a:spcAft>
      <a:defRPr sz="600" kern="1200">
        <a:solidFill>
          <a:schemeClr val="tx1"/>
        </a:solidFill>
        <a:latin typeface="Arial" panose="020B0604020202020204" pitchFamily="34" charset="0"/>
        <a:ea typeface="+mn-ea"/>
        <a:cs typeface="+mn-cs"/>
      </a:defRPr>
    </a:lvl1pPr>
    <a:lvl2pPr marL="160338" indent="7938" algn="l" rtl="0" eaLnBrk="0" fontAlgn="base" hangingPunct="0">
      <a:spcBef>
        <a:spcPct val="0"/>
      </a:spcBef>
      <a:spcAft>
        <a:spcPct val="0"/>
      </a:spcAft>
      <a:defRPr sz="600" kern="1200">
        <a:solidFill>
          <a:schemeClr val="tx1"/>
        </a:solidFill>
        <a:latin typeface="Arial" panose="020B0604020202020204" pitchFamily="34" charset="0"/>
        <a:ea typeface="+mn-ea"/>
        <a:cs typeface="+mn-cs"/>
      </a:defRPr>
    </a:lvl2pPr>
    <a:lvl3pPr marL="323850" indent="17463" algn="l" rtl="0" eaLnBrk="0" fontAlgn="base" hangingPunct="0">
      <a:spcBef>
        <a:spcPct val="0"/>
      </a:spcBef>
      <a:spcAft>
        <a:spcPct val="0"/>
      </a:spcAft>
      <a:defRPr sz="600" kern="1200">
        <a:solidFill>
          <a:schemeClr val="tx1"/>
        </a:solidFill>
        <a:latin typeface="Arial" panose="020B0604020202020204" pitchFamily="34" charset="0"/>
        <a:ea typeface="+mn-ea"/>
        <a:cs typeface="+mn-cs"/>
      </a:defRPr>
    </a:lvl3pPr>
    <a:lvl4pPr marL="484188" indent="25400" algn="l" rtl="0" eaLnBrk="0" fontAlgn="base" hangingPunct="0">
      <a:spcBef>
        <a:spcPct val="0"/>
      </a:spcBef>
      <a:spcAft>
        <a:spcPct val="0"/>
      </a:spcAft>
      <a:defRPr sz="600" kern="1200">
        <a:solidFill>
          <a:schemeClr val="tx1"/>
        </a:solidFill>
        <a:latin typeface="Arial" panose="020B0604020202020204" pitchFamily="34" charset="0"/>
        <a:ea typeface="+mn-ea"/>
        <a:cs typeface="+mn-cs"/>
      </a:defRPr>
    </a:lvl4pPr>
    <a:lvl5pPr marL="647700" indent="36513" algn="l" rtl="0" eaLnBrk="0" fontAlgn="base" hangingPunct="0">
      <a:spcBef>
        <a:spcPct val="0"/>
      </a:spcBef>
      <a:spcAft>
        <a:spcPct val="0"/>
      </a:spcAft>
      <a:defRPr sz="600" kern="1200">
        <a:solidFill>
          <a:schemeClr val="tx1"/>
        </a:solidFill>
        <a:latin typeface="Arial" panose="020B0604020202020204" pitchFamily="34" charset="0"/>
        <a:ea typeface="+mn-ea"/>
        <a:cs typeface="+mn-cs"/>
      </a:defRPr>
    </a:lvl5pPr>
    <a:lvl6pPr marL="2286000" algn="l" defTabSz="914400" rtl="0" eaLnBrk="1" latinLnBrk="0" hangingPunct="1">
      <a:defRPr sz="600" kern="1200">
        <a:solidFill>
          <a:schemeClr val="tx1"/>
        </a:solidFill>
        <a:latin typeface="Arial" panose="020B0604020202020204" pitchFamily="34" charset="0"/>
        <a:ea typeface="+mn-ea"/>
        <a:cs typeface="+mn-cs"/>
      </a:defRPr>
    </a:lvl6pPr>
    <a:lvl7pPr marL="2743200" algn="l" defTabSz="914400" rtl="0" eaLnBrk="1" latinLnBrk="0" hangingPunct="1">
      <a:defRPr sz="600" kern="1200">
        <a:solidFill>
          <a:schemeClr val="tx1"/>
        </a:solidFill>
        <a:latin typeface="Arial" panose="020B0604020202020204" pitchFamily="34" charset="0"/>
        <a:ea typeface="+mn-ea"/>
        <a:cs typeface="+mn-cs"/>
      </a:defRPr>
    </a:lvl7pPr>
    <a:lvl8pPr marL="3200400" algn="l" defTabSz="914400" rtl="0" eaLnBrk="1" latinLnBrk="0" hangingPunct="1">
      <a:defRPr sz="600" kern="1200">
        <a:solidFill>
          <a:schemeClr val="tx1"/>
        </a:solidFill>
        <a:latin typeface="Arial" panose="020B0604020202020204" pitchFamily="34" charset="0"/>
        <a:ea typeface="+mn-ea"/>
        <a:cs typeface="+mn-cs"/>
      </a:defRPr>
    </a:lvl8pPr>
    <a:lvl9pPr marL="3657600" algn="l" defTabSz="914400" rtl="0" eaLnBrk="1" latinLnBrk="0" hangingPunct="1">
      <a:defRPr sz="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709">
          <p15:clr>
            <a:srgbClr val="A4A3A4"/>
          </p15:clr>
        </p15:guide>
        <p15:guide id="2" pos="32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A48"/>
    <a:srgbClr val="429038"/>
    <a:srgbClr val="F0622A"/>
    <a:srgbClr val="0F3744"/>
    <a:srgbClr val="E2D8AB"/>
    <a:srgbClr val="008080"/>
    <a:srgbClr val="FF6600"/>
    <a:srgbClr val="CC0000"/>
    <a:srgbClr val="9999FF"/>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68" autoAdjust="0"/>
    <p:restoredTop sz="94660"/>
  </p:normalViewPr>
  <p:slideViewPr>
    <p:cSldViewPr>
      <p:cViewPr varScale="1">
        <p:scale>
          <a:sx n="45" d="100"/>
          <a:sy n="45" d="100"/>
        </p:scale>
        <p:origin x="3126" y="84"/>
      </p:cViewPr>
      <p:guideLst>
        <p:guide orient="horz" pos="5709"/>
        <p:guide pos="32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281488" cy="715963"/>
          </a:xfrm>
          <a:prstGeom prst="rect">
            <a:avLst/>
          </a:prstGeom>
          <a:noFill/>
          <a:ln w="9525">
            <a:noFill/>
            <a:miter lim="800000"/>
            <a:headEnd/>
            <a:tailEnd/>
          </a:ln>
          <a:effectLst/>
        </p:spPr>
        <p:txBody>
          <a:bodyPr vert="horz" wrap="square" lIns="138248" tIns="69124" rIns="138248" bIns="69124" numCol="1" anchor="t" anchorCtr="0" compatLnSpc="1">
            <a:prstTxWarp prst="textNoShape">
              <a:avLst/>
            </a:prstTxWarp>
          </a:bodyPr>
          <a:lstStyle>
            <a:lvl1pPr defTabSz="1382713" eaLnBrk="1" hangingPunct="1">
              <a:defRPr sz="1800">
                <a:latin typeface="Arial" charset="0"/>
              </a:defRPr>
            </a:lvl1pPr>
          </a:lstStyle>
          <a:p>
            <a:pPr>
              <a:defRPr/>
            </a:pPr>
            <a:endParaRPr lang="es-ES"/>
          </a:p>
        </p:txBody>
      </p:sp>
      <p:sp>
        <p:nvSpPr>
          <p:cNvPr id="4099" name="Rectangle 1027"/>
          <p:cNvSpPr>
            <a:spLocks noGrp="1" noChangeArrowheads="1"/>
          </p:cNvSpPr>
          <p:nvPr>
            <p:ph type="dt" sz="quarter" idx="1"/>
          </p:nvPr>
        </p:nvSpPr>
        <p:spPr bwMode="auto">
          <a:xfrm>
            <a:off x="5599113" y="0"/>
            <a:ext cx="4281487" cy="715963"/>
          </a:xfrm>
          <a:prstGeom prst="rect">
            <a:avLst/>
          </a:prstGeom>
          <a:noFill/>
          <a:ln w="9525">
            <a:noFill/>
            <a:miter lim="800000"/>
            <a:headEnd/>
            <a:tailEnd/>
          </a:ln>
          <a:effectLst/>
        </p:spPr>
        <p:txBody>
          <a:bodyPr vert="horz" wrap="square" lIns="138248" tIns="69124" rIns="138248" bIns="69124" numCol="1" anchor="t" anchorCtr="0" compatLnSpc="1">
            <a:prstTxWarp prst="textNoShape">
              <a:avLst/>
            </a:prstTxWarp>
          </a:bodyPr>
          <a:lstStyle>
            <a:lvl1pPr algn="r" defTabSz="1382713" eaLnBrk="1" hangingPunct="1">
              <a:defRPr sz="1800">
                <a:latin typeface="Arial" charset="0"/>
              </a:defRPr>
            </a:lvl1pPr>
          </a:lstStyle>
          <a:p>
            <a:pPr>
              <a:defRPr/>
            </a:pPr>
            <a:endParaRPr lang="es-ES"/>
          </a:p>
        </p:txBody>
      </p:sp>
      <p:sp>
        <p:nvSpPr>
          <p:cNvPr id="4100" name="Rectangle 1028"/>
          <p:cNvSpPr>
            <a:spLocks noGrp="1" noChangeArrowheads="1"/>
          </p:cNvSpPr>
          <p:nvPr>
            <p:ph type="ftr" sz="quarter" idx="2"/>
          </p:nvPr>
        </p:nvSpPr>
        <p:spPr bwMode="auto">
          <a:xfrm>
            <a:off x="0" y="13596938"/>
            <a:ext cx="4281488" cy="715962"/>
          </a:xfrm>
          <a:prstGeom prst="rect">
            <a:avLst/>
          </a:prstGeom>
          <a:noFill/>
          <a:ln w="9525">
            <a:noFill/>
            <a:miter lim="800000"/>
            <a:headEnd/>
            <a:tailEnd/>
          </a:ln>
          <a:effectLst/>
        </p:spPr>
        <p:txBody>
          <a:bodyPr vert="horz" wrap="square" lIns="138248" tIns="69124" rIns="138248" bIns="69124" numCol="1" anchor="b" anchorCtr="0" compatLnSpc="1">
            <a:prstTxWarp prst="textNoShape">
              <a:avLst/>
            </a:prstTxWarp>
          </a:bodyPr>
          <a:lstStyle>
            <a:lvl1pPr defTabSz="1382713" eaLnBrk="1" hangingPunct="1">
              <a:defRPr sz="1800">
                <a:latin typeface="Arial" charset="0"/>
              </a:defRPr>
            </a:lvl1pPr>
          </a:lstStyle>
          <a:p>
            <a:pPr>
              <a:defRPr/>
            </a:pPr>
            <a:endParaRPr lang="es-ES"/>
          </a:p>
        </p:txBody>
      </p:sp>
      <p:sp>
        <p:nvSpPr>
          <p:cNvPr id="4101" name="Rectangle 1029"/>
          <p:cNvSpPr>
            <a:spLocks noGrp="1" noChangeArrowheads="1"/>
          </p:cNvSpPr>
          <p:nvPr>
            <p:ph type="sldNum" sz="quarter" idx="3"/>
          </p:nvPr>
        </p:nvSpPr>
        <p:spPr bwMode="auto">
          <a:xfrm>
            <a:off x="5599113" y="13596938"/>
            <a:ext cx="4281487" cy="715962"/>
          </a:xfrm>
          <a:prstGeom prst="rect">
            <a:avLst/>
          </a:prstGeom>
          <a:noFill/>
          <a:ln w="9525">
            <a:noFill/>
            <a:miter lim="800000"/>
            <a:headEnd/>
            <a:tailEnd/>
          </a:ln>
          <a:effectLst/>
        </p:spPr>
        <p:txBody>
          <a:bodyPr vert="horz" wrap="square" lIns="138248" tIns="69124" rIns="138248" bIns="69124" numCol="1" anchor="b" anchorCtr="0" compatLnSpc="1">
            <a:prstTxWarp prst="textNoShape">
              <a:avLst/>
            </a:prstTxWarp>
          </a:bodyPr>
          <a:lstStyle>
            <a:lvl1pPr algn="r" defTabSz="1382713" eaLnBrk="1" hangingPunct="1">
              <a:defRPr sz="1800"/>
            </a:lvl1pPr>
          </a:lstStyle>
          <a:p>
            <a:pPr>
              <a:defRPr/>
            </a:pPr>
            <a:fld id="{CB943A67-79B1-4FD7-A747-908BE0DE3660}" type="slidenum">
              <a:rPr lang="es-ES" altLang="en-US"/>
              <a:pPr>
                <a:defRPr/>
              </a:pPr>
              <a:t>‹#›</a:t>
            </a:fld>
            <a:endParaRPr lang="es-ES" altLang="en-US"/>
          </a:p>
        </p:txBody>
      </p:sp>
    </p:spTree>
    <p:extLst>
      <p:ext uri="{BB962C8B-B14F-4D97-AF65-F5344CB8AC3E}">
        <p14:creationId xmlns:p14="http://schemas.microsoft.com/office/powerpoint/2010/main" val="288135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281488" cy="715963"/>
          </a:xfrm>
          <a:prstGeom prst="rect">
            <a:avLst/>
          </a:prstGeom>
        </p:spPr>
        <p:txBody>
          <a:bodyPr vert="horz" lIns="91440" tIns="45720" rIns="91440" bIns="45720" rtlCol="0"/>
          <a:lstStyle>
            <a:lvl1pPr algn="l" eaLnBrk="1" hangingPunct="1">
              <a:defRPr sz="1200">
                <a:latin typeface="Arial" pitchFamily="34" charset="0"/>
              </a:defRPr>
            </a:lvl1pPr>
          </a:lstStyle>
          <a:p>
            <a:pPr>
              <a:defRPr/>
            </a:pPr>
            <a:endParaRPr lang="es-ES"/>
          </a:p>
        </p:txBody>
      </p:sp>
      <p:sp>
        <p:nvSpPr>
          <p:cNvPr id="3" name="2 Marcador de fecha"/>
          <p:cNvSpPr>
            <a:spLocks noGrp="1"/>
          </p:cNvSpPr>
          <p:nvPr>
            <p:ph type="dt" idx="1"/>
          </p:nvPr>
        </p:nvSpPr>
        <p:spPr>
          <a:xfrm>
            <a:off x="5595938" y="0"/>
            <a:ext cx="4283075" cy="715963"/>
          </a:xfrm>
          <a:prstGeom prst="rect">
            <a:avLst/>
          </a:prstGeom>
        </p:spPr>
        <p:txBody>
          <a:bodyPr vert="horz" lIns="91440" tIns="45720" rIns="91440" bIns="45720" rtlCol="0"/>
          <a:lstStyle>
            <a:lvl1pPr algn="r" eaLnBrk="1" hangingPunct="1">
              <a:defRPr sz="1200">
                <a:latin typeface="Arial" pitchFamily="34" charset="0"/>
              </a:defRPr>
            </a:lvl1pPr>
          </a:lstStyle>
          <a:p>
            <a:pPr>
              <a:defRPr/>
            </a:pPr>
            <a:fld id="{BF485F92-F840-4422-B923-BDC15D9AAC06}" type="datetimeFigureOut">
              <a:rPr lang="es-ES"/>
              <a:pPr>
                <a:defRPr/>
              </a:pPr>
              <a:t>05/02/2019</a:t>
            </a:fld>
            <a:endParaRPr lang="es-ES"/>
          </a:p>
        </p:txBody>
      </p:sp>
      <p:sp>
        <p:nvSpPr>
          <p:cNvPr id="4" name="3 Marcador de imagen de diapositiva"/>
          <p:cNvSpPr>
            <a:spLocks noGrp="1" noRot="1" noChangeAspect="1"/>
          </p:cNvSpPr>
          <p:nvPr>
            <p:ph type="sldImg" idx="2"/>
          </p:nvPr>
        </p:nvSpPr>
        <p:spPr>
          <a:xfrm>
            <a:off x="3417888" y="1073150"/>
            <a:ext cx="3044825" cy="5367338"/>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987425" y="6799263"/>
            <a:ext cx="7905750" cy="6440487"/>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13595350"/>
            <a:ext cx="4281488" cy="714375"/>
          </a:xfrm>
          <a:prstGeom prst="rect">
            <a:avLst/>
          </a:prstGeom>
        </p:spPr>
        <p:txBody>
          <a:bodyPr vert="horz" lIns="91440" tIns="45720" rIns="91440" bIns="45720" rtlCol="0" anchor="b"/>
          <a:lstStyle>
            <a:lvl1pPr algn="l" eaLnBrk="1" hangingPunct="1">
              <a:defRPr sz="1200">
                <a:latin typeface="Arial" pitchFamily="34" charset="0"/>
              </a:defRPr>
            </a:lvl1pPr>
          </a:lstStyle>
          <a:p>
            <a:pPr>
              <a:defRPr/>
            </a:pPr>
            <a:endParaRPr lang="es-ES"/>
          </a:p>
        </p:txBody>
      </p:sp>
      <p:sp>
        <p:nvSpPr>
          <p:cNvPr id="7" name="6 Marcador de número de diapositiva"/>
          <p:cNvSpPr>
            <a:spLocks noGrp="1"/>
          </p:cNvSpPr>
          <p:nvPr>
            <p:ph type="sldNum" sz="quarter" idx="5"/>
          </p:nvPr>
        </p:nvSpPr>
        <p:spPr>
          <a:xfrm>
            <a:off x="5595938" y="13595350"/>
            <a:ext cx="4283075" cy="7143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C4E7CA6-72C1-49B7-A39C-F5AA6F637A51}" type="slidenum">
              <a:rPr lang="es-ES" altLang="en-US"/>
              <a:pPr>
                <a:defRPr/>
              </a:pPr>
              <a:t>‹#›</a:t>
            </a:fld>
            <a:endParaRPr lang="es-ES" altLang="en-US"/>
          </a:p>
        </p:txBody>
      </p:sp>
    </p:spTree>
    <p:extLst>
      <p:ext uri="{BB962C8B-B14F-4D97-AF65-F5344CB8AC3E}">
        <p14:creationId xmlns:p14="http://schemas.microsoft.com/office/powerpoint/2010/main" val="1915809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00" kern="1200">
        <a:solidFill>
          <a:schemeClr val="tx1"/>
        </a:solidFill>
        <a:latin typeface="+mn-lt"/>
        <a:ea typeface="+mn-ea"/>
        <a:cs typeface="+mn-cs"/>
      </a:defRPr>
    </a:lvl1pPr>
    <a:lvl2pPr marL="169863" algn="l" rtl="0" eaLnBrk="0" fontAlgn="base" hangingPunct="0">
      <a:spcBef>
        <a:spcPct val="30000"/>
      </a:spcBef>
      <a:spcAft>
        <a:spcPct val="0"/>
      </a:spcAft>
      <a:defRPr sz="300" kern="1200">
        <a:solidFill>
          <a:schemeClr val="tx1"/>
        </a:solidFill>
        <a:latin typeface="+mn-lt"/>
        <a:ea typeface="+mn-ea"/>
        <a:cs typeface="+mn-cs"/>
      </a:defRPr>
    </a:lvl2pPr>
    <a:lvl3pPr marL="341313" algn="l" rtl="0" eaLnBrk="0" fontAlgn="base" hangingPunct="0">
      <a:spcBef>
        <a:spcPct val="30000"/>
      </a:spcBef>
      <a:spcAft>
        <a:spcPct val="0"/>
      </a:spcAft>
      <a:defRPr sz="300" kern="1200">
        <a:solidFill>
          <a:schemeClr val="tx1"/>
        </a:solidFill>
        <a:latin typeface="+mn-lt"/>
        <a:ea typeface="+mn-ea"/>
        <a:cs typeface="+mn-cs"/>
      </a:defRPr>
    </a:lvl3pPr>
    <a:lvl4pPr marL="512763" algn="l" rtl="0" eaLnBrk="0" fontAlgn="base" hangingPunct="0">
      <a:spcBef>
        <a:spcPct val="30000"/>
      </a:spcBef>
      <a:spcAft>
        <a:spcPct val="0"/>
      </a:spcAft>
      <a:defRPr sz="300" kern="1200">
        <a:solidFill>
          <a:schemeClr val="tx1"/>
        </a:solidFill>
        <a:latin typeface="+mn-lt"/>
        <a:ea typeface="+mn-ea"/>
        <a:cs typeface="+mn-cs"/>
      </a:defRPr>
    </a:lvl4pPr>
    <a:lvl5pPr marL="684213" algn="l" rtl="0" eaLnBrk="0" fontAlgn="base" hangingPunct="0">
      <a:spcBef>
        <a:spcPct val="30000"/>
      </a:spcBef>
      <a:spcAft>
        <a:spcPct val="0"/>
      </a:spcAft>
      <a:defRPr sz="300" kern="1200">
        <a:solidFill>
          <a:schemeClr val="tx1"/>
        </a:solidFill>
        <a:latin typeface="+mn-lt"/>
        <a:ea typeface="+mn-ea"/>
        <a:cs typeface="+mn-cs"/>
      </a:defRPr>
    </a:lvl5pPr>
    <a:lvl6pPr marL="858586" algn="l" defTabSz="343435" rtl="0" eaLnBrk="1" latinLnBrk="0" hangingPunct="1">
      <a:defRPr sz="390" kern="1200">
        <a:solidFill>
          <a:schemeClr val="tx1"/>
        </a:solidFill>
        <a:latin typeface="+mn-lt"/>
        <a:ea typeface="+mn-ea"/>
        <a:cs typeface="+mn-cs"/>
      </a:defRPr>
    </a:lvl6pPr>
    <a:lvl7pPr marL="1030303" algn="l" defTabSz="343435" rtl="0" eaLnBrk="1" latinLnBrk="0" hangingPunct="1">
      <a:defRPr sz="390" kern="1200">
        <a:solidFill>
          <a:schemeClr val="tx1"/>
        </a:solidFill>
        <a:latin typeface="+mn-lt"/>
        <a:ea typeface="+mn-ea"/>
        <a:cs typeface="+mn-cs"/>
      </a:defRPr>
    </a:lvl7pPr>
    <a:lvl8pPr marL="1202021" algn="l" defTabSz="343435" rtl="0" eaLnBrk="1" latinLnBrk="0" hangingPunct="1">
      <a:defRPr sz="390" kern="1200">
        <a:solidFill>
          <a:schemeClr val="tx1"/>
        </a:solidFill>
        <a:latin typeface="+mn-lt"/>
        <a:ea typeface="+mn-ea"/>
        <a:cs typeface="+mn-cs"/>
      </a:defRPr>
    </a:lvl8pPr>
    <a:lvl9pPr marL="1373737" algn="l" defTabSz="343435" rtl="0" eaLnBrk="1" latinLnBrk="0" hangingPunct="1">
      <a:defRPr sz="39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2 Marcador de notas"/>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endParaRPr lang="ro-RO" altLang="en-US" sz="390" smtClean="0"/>
          </a:p>
        </p:txBody>
      </p:sp>
      <p:sp>
        <p:nvSpPr>
          <p:cNvPr id="410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600">
                <a:solidFill>
                  <a:schemeClr val="tx1"/>
                </a:solidFill>
                <a:latin typeface="Arial" panose="020B0604020202020204" pitchFamily="34" charset="0"/>
              </a:defRPr>
            </a:lvl1pPr>
            <a:lvl2pPr marL="742950" indent="-285750">
              <a:defRPr sz="600">
                <a:solidFill>
                  <a:schemeClr val="tx1"/>
                </a:solidFill>
                <a:latin typeface="Arial" panose="020B0604020202020204" pitchFamily="34" charset="0"/>
              </a:defRPr>
            </a:lvl2pPr>
            <a:lvl3pPr marL="1143000" indent="-228600">
              <a:defRPr sz="600">
                <a:solidFill>
                  <a:schemeClr val="tx1"/>
                </a:solidFill>
                <a:latin typeface="Arial" panose="020B0604020202020204" pitchFamily="34" charset="0"/>
              </a:defRPr>
            </a:lvl3pPr>
            <a:lvl4pPr marL="1600200" indent="-228600">
              <a:defRPr sz="600">
                <a:solidFill>
                  <a:schemeClr val="tx1"/>
                </a:solidFill>
                <a:latin typeface="Arial" panose="020B0604020202020204" pitchFamily="34" charset="0"/>
              </a:defRPr>
            </a:lvl4pPr>
            <a:lvl5pPr marL="2057400" indent="-228600">
              <a:defRPr sz="600">
                <a:solidFill>
                  <a:schemeClr val="tx1"/>
                </a:solidFill>
                <a:latin typeface="Arial" panose="020B0604020202020204" pitchFamily="34" charset="0"/>
              </a:defRPr>
            </a:lvl5pPr>
            <a:lvl6pPr marL="2514600" indent="-228600" eaLnBrk="0" fontAlgn="base" hangingPunct="0">
              <a:spcBef>
                <a:spcPct val="0"/>
              </a:spcBef>
              <a:spcAft>
                <a:spcPct val="0"/>
              </a:spcAft>
              <a:defRPr sz="600">
                <a:solidFill>
                  <a:schemeClr val="tx1"/>
                </a:solidFill>
                <a:latin typeface="Arial" panose="020B0604020202020204" pitchFamily="34" charset="0"/>
              </a:defRPr>
            </a:lvl6pPr>
            <a:lvl7pPr marL="2971800" indent="-228600" eaLnBrk="0" fontAlgn="base" hangingPunct="0">
              <a:spcBef>
                <a:spcPct val="0"/>
              </a:spcBef>
              <a:spcAft>
                <a:spcPct val="0"/>
              </a:spcAft>
              <a:defRPr sz="600">
                <a:solidFill>
                  <a:schemeClr val="tx1"/>
                </a:solidFill>
                <a:latin typeface="Arial" panose="020B0604020202020204" pitchFamily="34" charset="0"/>
              </a:defRPr>
            </a:lvl7pPr>
            <a:lvl8pPr marL="3429000" indent="-228600" eaLnBrk="0" fontAlgn="base" hangingPunct="0">
              <a:spcBef>
                <a:spcPct val="0"/>
              </a:spcBef>
              <a:spcAft>
                <a:spcPct val="0"/>
              </a:spcAft>
              <a:defRPr sz="600">
                <a:solidFill>
                  <a:schemeClr val="tx1"/>
                </a:solidFill>
                <a:latin typeface="Arial" panose="020B0604020202020204" pitchFamily="34" charset="0"/>
              </a:defRPr>
            </a:lvl8pPr>
            <a:lvl9pPr marL="3886200" indent="-228600" eaLnBrk="0" fontAlgn="base" hangingPunct="0">
              <a:spcBef>
                <a:spcPct val="0"/>
              </a:spcBef>
              <a:spcAft>
                <a:spcPct val="0"/>
              </a:spcAft>
              <a:defRPr sz="600">
                <a:solidFill>
                  <a:schemeClr val="tx1"/>
                </a:solidFill>
                <a:latin typeface="Arial" panose="020B0604020202020204" pitchFamily="34" charset="0"/>
              </a:defRPr>
            </a:lvl9pPr>
          </a:lstStyle>
          <a:p>
            <a:fld id="{FBE9C92D-252C-49EC-887D-92589BC567D7}" type="slidenum">
              <a:rPr lang="es-ES" altLang="en-US" sz="1200" smtClean="0"/>
              <a:pPr/>
              <a:t>1</a:t>
            </a:fld>
            <a:endParaRPr lang="es-ES" altLang="en-US" sz="1200" smtClean="0"/>
          </a:p>
        </p:txBody>
      </p:sp>
    </p:spTree>
    <p:extLst>
      <p:ext uri="{BB962C8B-B14F-4D97-AF65-F5344CB8AC3E}">
        <p14:creationId xmlns:p14="http://schemas.microsoft.com/office/powerpoint/2010/main" val="420117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70812" y="5631043"/>
            <a:ext cx="8735854" cy="3885148"/>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541621" y="10271445"/>
            <a:ext cx="7194233" cy="4632219"/>
          </a:xfrm>
        </p:spPr>
        <p:txBody>
          <a:bodyPr/>
          <a:lstStyle>
            <a:lvl1pPr marL="0" indent="0" algn="ctr">
              <a:buNone/>
              <a:defRPr/>
            </a:lvl1pPr>
            <a:lvl2pPr marL="124858" indent="0" algn="ctr">
              <a:buNone/>
              <a:defRPr/>
            </a:lvl2pPr>
            <a:lvl3pPr marL="249715" indent="0" algn="ctr">
              <a:buNone/>
              <a:defRPr/>
            </a:lvl3pPr>
            <a:lvl4pPr marL="374574" indent="0" algn="ctr">
              <a:buNone/>
              <a:defRPr/>
            </a:lvl4pPr>
            <a:lvl5pPr marL="499430" indent="0" algn="ctr">
              <a:buNone/>
              <a:defRPr/>
            </a:lvl5pPr>
            <a:lvl6pPr marL="624288" indent="0" algn="ctr">
              <a:buNone/>
              <a:defRPr/>
            </a:lvl6pPr>
            <a:lvl7pPr marL="749146" indent="0" algn="ctr">
              <a:buNone/>
              <a:defRPr/>
            </a:lvl7pPr>
            <a:lvl8pPr marL="874003" indent="0" algn="ctr">
              <a:buNone/>
              <a:defRPr/>
            </a:lvl8pPr>
            <a:lvl9pPr marL="998862"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49C4BBB-1091-4C75-820B-9DC4C200F68A}" type="slidenum">
              <a:rPr lang="es-ES" altLang="en-US"/>
              <a:pPr>
                <a:defRPr/>
              </a:pPr>
              <a:t>‹#›</a:t>
            </a:fld>
            <a:endParaRPr lang="es-ES" altLang="en-US"/>
          </a:p>
        </p:txBody>
      </p:sp>
    </p:spTree>
    <p:extLst>
      <p:ext uri="{BB962C8B-B14F-4D97-AF65-F5344CB8AC3E}">
        <p14:creationId xmlns:p14="http://schemas.microsoft.com/office/powerpoint/2010/main" val="1963637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1F099D9-82BF-4568-BFC0-8BB47269330E}" type="slidenum">
              <a:rPr lang="es-ES" altLang="en-US"/>
              <a:pPr>
                <a:defRPr/>
              </a:pPr>
              <a:t>‹#›</a:t>
            </a:fld>
            <a:endParaRPr lang="es-ES" altLang="en-US"/>
          </a:p>
        </p:txBody>
      </p:sp>
    </p:spTree>
    <p:extLst>
      <p:ext uri="{BB962C8B-B14F-4D97-AF65-F5344CB8AC3E}">
        <p14:creationId xmlns:p14="http://schemas.microsoft.com/office/powerpoint/2010/main" val="958383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452121" y="728195"/>
            <a:ext cx="2311957" cy="15465696"/>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15778" y="728195"/>
            <a:ext cx="6890666" cy="15465696"/>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A0F2EC2-8D76-4C49-BEF1-E3F18BF969AD}" type="slidenum">
              <a:rPr lang="es-ES" altLang="en-US"/>
              <a:pPr>
                <a:defRPr/>
              </a:pPr>
              <a:t>‹#›</a:t>
            </a:fld>
            <a:endParaRPr lang="es-ES" altLang="en-US"/>
          </a:p>
        </p:txBody>
      </p:sp>
    </p:spTree>
    <p:extLst>
      <p:ext uri="{BB962C8B-B14F-4D97-AF65-F5344CB8AC3E}">
        <p14:creationId xmlns:p14="http://schemas.microsoft.com/office/powerpoint/2010/main" val="1594964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12697A1-28A4-4D3E-8E4C-D83067F8BCF1}" type="slidenum">
              <a:rPr lang="es-ES" altLang="en-US"/>
              <a:pPr>
                <a:defRPr/>
              </a:pPr>
              <a:t>‹#›</a:t>
            </a:fld>
            <a:endParaRPr lang="es-ES" altLang="en-US"/>
          </a:p>
        </p:txBody>
      </p:sp>
    </p:spTree>
    <p:extLst>
      <p:ext uri="{BB962C8B-B14F-4D97-AF65-F5344CB8AC3E}">
        <p14:creationId xmlns:p14="http://schemas.microsoft.com/office/powerpoint/2010/main" val="1678443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811732" y="11647894"/>
            <a:ext cx="8735854" cy="3600040"/>
          </a:xfrm>
        </p:spPr>
        <p:txBody>
          <a:bodyPr anchor="t"/>
          <a:lstStyle>
            <a:lvl1pPr algn="l">
              <a:defRPr sz="11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811732" y="7682814"/>
            <a:ext cx="8735854" cy="3965078"/>
          </a:xfrm>
        </p:spPr>
        <p:txBody>
          <a:bodyPr anchor="b"/>
          <a:lstStyle>
            <a:lvl1pPr marL="0" indent="0">
              <a:buNone/>
              <a:defRPr sz="500"/>
            </a:lvl1pPr>
            <a:lvl2pPr marL="124858" indent="0">
              <a:buNone/>
              <a:defRPr sz="500"/>
            </a:lvl2pPr>
            <a:lvl3pPr marL="249715" indent="0">
              <a:buNone/>
              <a:defRPr sz="400"/>
            </a:lvl3pPr>
            <a:lvl4pPr marL="374574" indent="0">
              <a:buNone/>
              <a:defRPr sz="400"/>
            </a:lvl4pPr>
            <a:lvl5pPr marL="499430" indent="0">
              <a:buNone/>
              <a:defRPr sz="400"/>
            </a:lvl5pPr>
            <a:lvl6pPr marL="624288" indent="0">
              <a:buNone/>
              <a:defRPr sz="400"/>
            </a:lvl6pPr>
            <a:lvl7pPr marL="749146" indent="0">
              <a:buNone/>
              <a:defRPr sz="400"/>
            </a:lvl7pPr>
            <a:lvl8pPr marL="874003" indent="0">
              <a:buNone/>
              <a:defRPr sz="400"/>
            </a:lvl8pPr>
            <a:lvl9pPr marL="998862" indent="0">
              <a:buNone/>
              <a:defRPr sz="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61E60F9-77EC-4EB1-8578-3D20972EC7C0}" type="slidenum">
              <a:rPr lang="es-ES" altLang="en-US"/>
              <a:pPr>
                <a:defRPr/>
              </a:pPr>
              <a:t>‹#›</a:t>
            </a:fld>
            <a:endParaRPr lang="es-ES" altLang="en-US"/>
          </a:p>
        </p:txBody>
      </p:sp>
    </p:spTree>
    <p:extLst>
      <p:ext uri="{BB962C8B-B14F-4D97-AF65-F5344CB8AC3E}">
        <p14:creationId xmlns:p14="http://schemas.microsoft.com/office/powerpoint/2010/main" val="3888979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15779" y="4227532"/>
            <a:ext cx="4601073" cy="11966356"/>
          </a:xfrm>
        </p:spPr>
        <p:txBody>
          <a:bodyPr/>
          <a:lstStyle>
            <a:lvl1pPr>
              <a:defRPr sz="800"/>
            </a:lvl1pPr>
            <a:lvl2pPr>
              <a:defRPr sz="700"/>
            </a:lvl2pPr>
            <a:lvl3pPr>
              <a:defRPr sz="500"/>
            </a:lvl3pPr>
            <a:lvl4pPr>
              <a:defRPr sz="500"/>
            </a:lvl4pPr>
            <a:lvl5pPr>
              <a:defRPr sz="500"/>
            </a:lvl5pPr>
            <a:lvl6pPr>
              <a:defRPr sz="500"/>
            </a:lvl6pPr>
            <a:lvl7pPr>
              <a:defRPr sz="500"/>
            </a:lvl7pPr>
            <a:lvl8pPr>
              <a:defRPr sz="500"/>
            </a:lvl8pPr>
            <a:lvl9pPr>
              <a:defRPr sz="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62530" y="4227532"/>
            <a:ext cx="4601549" cy="11966356"/>
          </a:xfrm>
        </p:spPr>
        <p:txBody>
          <a:bodyPr/>
          <a:lstStyle>
            <a:lvl1pPr>
              <a:defRPr sz="800"/>
            </a:lvl1pPr>
            <a:lvl2pPr>
              <a:defRPr sz="700"/>
            </a:lvl2pPr>
            <a:lvl3pPr>
              <a:defRPr sz="500"/>
            </a:lvl3pPr>
            <a:lvl4pPr>
              <a:defRPr sz="500"/>
            </a:lvl4pPr>
            <a:lvl5pPr>
              <a:defRPr sz="500"/>
            </a:lvl5pPr>
            <a:lvl6pPr>
              <a:defRPr sz="500"/>
            </a:lvl6pPr>
            <a:lvl7pPr>
              <a:defRPr sz="500"/>
            </a:lvl7pPr>
            <a:lvl8pPr>
              <a:defRPr sz="500"/>
            </a:lvl8pPr>
            <a:lvl9pPr>
              <a:defRPr sz="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EDBEB11-576D-4F16-B9BC-7EFF5246EEC0}" type="slidenum">
              <a:rPr lang="es-ES" altLang="en-US"/>
              <a:pPr>
                <a:defRPr/>
              </a:pPr>
              <a:t>‹#›</a:t>
            </a:fld>
            <a:endParaRPr lang="es-ES" altLang="en-US"/>
          </a:p>
        </p:txBody>
      </p:sp>
    </p:spTree>
    <p:extLst>
      <p:ext uri="{BB962C8B-B14F-4D97-AF65-F5344CB8AC3E}">
        <p14:creationId xmlns:p14="http://schemas.microsoft.com/office/powerpoint/2010/main" val="2675149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13876" y="725675"/>
            <a:ext cx="9249727" cy="3021013"/>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13874" y="4057599"/>
            <a:ext cx="4541122" cy="1690508"/>
          </a:xfrm>
        </p:spPr>
        <p:txBody>
          <a:bodyPr anchor="b"/>
          <a:lstStyle>
            <a:lvl1pPr marL="0" indent="0">
              <a:buNone/>
              <a:defRPr sz="700" b="1"/>
            </a:lvl1pPr>
            <a:lvl2pPr marL="124858" indent="0">
              <a:buNone/>
              <a:defRPr sz="500" b="1"/>
            </a:lvl2pPr>
            <a:lvl3pPr marL="249715" indent="0">
              <a:buNone/>
              <a:defRPr sz="500" b="1"/>
            </a:lvl3pPr>
            <a:lvl4pPr marL="374574" indent="0">
              <a:buNone/>
              <a:defRPr sz="400" b="1"/>
            </a:lvl4pPr>
            <a:lvl5pPr marL="499430" indent="0">
              <a:buNone/>
              <a:defRPr sz="400" b="1"/>
            </a:lvl5pPr>
            <a:lvl6pPr marL="624288" indent="0">
              <a:buNone/>
              <a:defRPr sz="400" b="1"/>
            </a:lvl6pPr>
            <a:lvl7pPr marL="749146" indent="0">
              <a:buNone/>
              <a:defRPr sz="400" b="1"/>
            </a:lvl7pPr>
            <a:lvl8pPr marL="874003" indent="0">
              <a:buNone/>
              <a:defRPr sz="400" b="1"/>
            </a:lvl8pPr>
            <a:lvl9pPr marL="998862" indent="0">
              <a:buNone/>
              <a:defRPr sz="4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13874" y="5748109"/>
            <a:ext cx="4541122" cy="10443891"/>
          </a:xfrm>
        </p:spPr>
        <p:txBody>
          <a:bodyPr/>
          <a:lstStyle>
            <a:lvl1pPr>
              <a:defRPr sz="700"/>
            </a:lvl1pPr>
            <a:lvl2pPr>
              <a:defRPr sz="500"/>
            </a:lvl2pPr>
            <a:lvl3pPr>
              <a:defRPr sz="500"/>
            </a:lvl3pPr>
            <a:lvl4pPr>
              <a:defRPr sz="400"/>
            </a:lvl4pPr>
            <a:lvl5pPr>
              <a:defRPr sz="400"/>
            </a:lvl5pPr>
            <a:lvl6pPr>
              <a:defRPr sz="400"/>
            </a:lvl6pPr>
            <a:lvl7pPr>
              <a:defRPr sz="400"/>
            </a:lvl7pPr>
            <a:lvl8pPr>
              <a:defRPr sz="400"/>
            </a:lvl8pPr>
            <a:lvl9pPr>
              <a:defRPr sz="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221054" y="4057599"/>
            <a:ext cx="4542549" cy="1690508"/>
          </a:xfrm>
        </p:spPr>
        <p:txBody>
          <a:bodyPr anchor="b"/>
          <a:lstStyle>
            <a:lvl1pPr marL="0" indent="0">
              <a:buNone/>
              <a:defRPr sz="700" b="1"/>
            </a:lvl1pPr>
            <a:lvl2pPr marL="124858" indent="0">
              <a:buNone/>
              <a:defRPr sz="500" b="1"/>
            </a:lvl2pPr>
            <a:lvl3pPr marL="249715" indent="0">
              <a:buNone/>
              <a:defRPr sz="500" b="1"/>
            </a:lvl3pPr>
            <a:lvl4pPr marL="374574" indent="0">
              <a:buNone/>
              <a:defRPr sz="400" b="1"/>
            </a:lvl4pPr>
            <a:lvl5pPr marL="499430" indent="0">
              <a:buNone/>
              <a:defRPr sz="400" b="1"/>
            </a:lvl5pPr>
            <a:lvl6pPr marL="624288" indent="0">
              <a:buNone/>
              <a:defRPr sz="400" b="1"/>
            </a:lvl6pPr>
            <a:lvl7pPr marL="749146" indent="0">
              <a:buNone/>
              <a:defRPr sz="400" b="1"/>
            </a:lvl7pPr>
            <a:lvl8pPr marL="874003" indent="0">
              <a:buNone/>
              <a:defRPr sz="400" b="1"/>
            </a:lvl8pPr>
            <a:lvl9pPr marL="998862" indent="0">
              <a:buNone/>
              <a:defRPr sz="4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221054" y="5748109"/>
            <a:ext cx="4542549" cy="10443891"/>
          </a:xfrm>
        </p:spPr>
        <p:txBody>
          <a:bodyPr/>
          <a:lstStyle>
            <a:lvl1pPr>
              <a:defRPr sz="700"/>
            </a:lvl1pPr>
            <a:lvl2pPr>
              <a:defRPr sz="500"/>
            </a:lvl2pPr>
            <a:lvl3pPr>
              <a:defRPr sz="500"/>
            </a:lvl3pPr>
            <a:lvl4pPr>
              <a:defRPr sz="400"/>
            </a:lvl4pPr>
            <a:lvl5pPr>
              <a:defRPr sz="400"/>
            </a:lvl5pPr>
            <a:lvl6pPr>
              <a:defRPr sz="400"/>
            </a:lvl6pPr>
            <a:lvl7pPr>
              <a:defRPr sz="400"/>
            </a:lvl7pPr>
            <a:lvl8pPr>
              <a:defRPr sz="400"/>
            </a:lvl8pPr>
            <a:lvl9pPr>
              <a:defRPr sz="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0B01CF77-78DC-4242-A841-E1975C0CBD87}" type="slidenum">
              <a:rPr lang="es-ES" altLang="en-US"/>
              <a:pPr>
                <a:defRPr/>
              </a:pPr>
              <a:t>‹#›</a:t>
            </a:fld>
            <a:endParaRPr lang="es-ES" altLang="en-US"/>
          </a:p>
        </p:txBody>
      </p:sp>
    </p:spTree>
    <p:extLst>
      <p:ext uri="{BB962C8B-B14F-4D97-AF65-F5344CB8AC3E}">
        <p14:creationId xmlns:p14="http://schemas.microsoft.com/office/powerpoint/2010/main" val="75827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93F126D9-DB6A-4172-AEB6-3A8D58B9F844}" type="slidenum">
              <a:rPr lang="es-ES" altLang="en-US"/>
              <a:pPr>
                <a:defRPr/>
              </a:pPr>
              <a:t>‹#›</a:t>
            </a:fld>
            <a:endParaRPr lang="es-ES" altLang="en-US"/>
          </a:p>
        </p:txBody>
      </p:sp>
    </p:spTree>
    <p:extLst>
      <p:ext uri="{BB962C8B-B14F-4D97-AF65-F5344CB8AC3E}">
        <p14:creationId xmlns:p14="http://schemas.microsoft.com/office/powerpoint/2010/main" val="95472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1D3CB9E6-8D77-4AB4-9E1E-F798D535408F}" type="slidenum">
              <a:rPr lang="es-ES" altLang="en-US"/>
              <a:pPr>
                <a:defRPr/>
              </a:pPr>
              <a:t>‹#›</a:t>
            </a:fld>
            <a:endParaRPr lang="es-ES" altLang="en-US"/>
          </a:p>
        </p:txBody>
      </p:sp>
    </p:spTree>
    <p:extLst>
      <p:ext uri="{BB962C8B-B14F-4D97-AF65-F5344CB8AC3E}">
        <p14:creationId xmlns:p14="http://schemas.microsoft.com/office/powerpoint/2010/main" val="2493597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13874" y="721900"/>
            <a:ext cx="3381099" cy="3071362"/>
          </a:xfrm>
        </p:spPr>
        <p:txBody>
          <a:bodyPr anchor="b"/>
          <a:lstStyle>
            <a:lvl1pPr algn="l">
              <a:defRPr sz="5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018208" y="721897"/>
            <a:ext cx="5745394" cy="15470103"/>
          </a:xfrm>
        </p:spPr>
        <p:txBody>
          <a:bodyPr/>
          <a:lstStyle>
            <a:lvl1pPr>
              <a:defRPr sz="900"/>
            </a:lvl1pPr>
            <a:lvl2pPr>
              <a:defRPr sz="800"/>
            </a:lvl2pPr>
            <a:lvl3pPr>
              <a:defRPr sz="700"/>
            </a:lvl3pPr>
            <a:lvl4pPr>
              <a:defRPr sz="500"/>
            </a:lvl4pPr>
            <a:lvl5pPr>
              <a:defRPr sz="500"/>
            </a:lvl5pPr>
            <a:lvl6pPr>
              <a:defRPr sz="500"/>
            </a:lvl6pPr>
            <a:lvl7pPr>
              <a:defRPr sz="500"/>
            </a:lvl7pPr>
            <a:lvl8pPr>
              <a:defRPr sz="500"/>
            </a:lvl8pPr>
            <a:lvl9pPr>
              <a:defRPr sz="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513874" y="3793261"/>
            <a:ext cx="3381099" cy="12398739"/>
          </a:xfrm>
        </p:spPr>
        <p:txBody>
          <a:bodyPr/>
          <a:lstStyle>
            <a:lvl1pPr marL="0" indent="0">
              <a:buNone/>
              <a:defRPr sz="400"/>
            </a:lvl1pPr>
            <a:lvl2pPr marL="124858" indent="0">
              <a:buNone/>
              <a:defRPr sz="300"/>
            </a:lvl2pPr>
            <a:lvl3pPr marL="249715" indent="0">
              <a:buNone/>
              <a:defRPr sz="300"/>
            </a:lvl3pPr>
            <a:lvl4pPr marL="374574" indent="0">
              <a:buNone/>
              <a:defRPr sz="300"/>
            </a:lvl4pPr>
            <a:lvl5pPr marL="499430" indent="0">
              <a:buNone/>
              <a:defRPr sz="300"/>
            </a:lvl5pPr>
            <a:lvl6pPr marL="624288" indent="0">
              <a:buNone/>
              <a:defRPr sz="300"/>
            </a:lvl6pPr>
            <a:lvl7pPr marL="749146" indent="0">
              <a:buNone/>
              <a:defRPr sz="300"/>
            </a:lvl7pPr>
            <a:lvl8pPr marL="874003" indent="0">
              <a:buNone/>
              <a:defRPr sz="300"/>
            </a:lvl8pPr>
            <a:lvl9pPr marL="998862" indent="0">
              <a:buNone/>
              <a:defRPr sz="3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ED81941-FB8E-45F6-A867-46E667C38E8F}" type="slidenum">
              <a:rPr lang="es-ES" altLang="en-US"/>
              <a:pPr>
                <a:defRPr/>
              </a:pPr>
              <a:t>‹#›</a:t>
            </a:fld>
            <a:endParaRPr lang="es-ES" altLang="en-US"/>
          </a:p>
        </p:txBody>
      </p:sp>
    </p:spTree>
    <p:extLst>
      <p:ext uri="{BB962C8B-B14F-4D97-AF65-F5344CB8AC3E}">
        <p14:creationId xmlns:p14="http://schemas.microsoft.com/office/powerpoint/2010/main" val="183761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014577" y="12688256"/>
            <a:ext cx="6166485" cy="1497918"/>
          </a:xfrm>
        </p:spPr>
        <p:txBody>
          <a:bodyPr anchor="b"/>
          <a:lstStyle>
            <a:lvl1pPr algn="l">
              <a:defRPr sz="5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014577" y="1619391"/>
            <a:ext cx="6166485" cy="10875645"/>
          </a:xfrm>
        </p:spPr>
        <p:txBody>
          <a:bodyPr/>
          <a:lstStyle>
            <a:lvl1pPr marL="0" indent="0">
              <a:buNone/>
              <a:defRPr sz="900"/>
            </a:lvl1pPr>
            <a:lvl2pPr marL="124858" indent="0">
              <a:buNone/>
              <a:defRPr sz="800"/>
            </a:lvl2pPr>
            <a:lvl3pPr marL="249715" indent="0">
              <a:buNone/>
              <a:defRPr sz="700"/>
            </a:lvl3pPr>
            <a:lvl4pPr marL="374574" indent="0">
              <a:buNone/>
              <a:defRPr sz="500"/>
            </a:lvl4pPr>
            <a:lvl5pPr marL="499430" indent="0">
              <a:buNone/>
              <a:defRPr sz="500"/>
            </a:lvl5pPr>
            <a:lvl6pPr marL="624288" indent="0">
              <a:buNone/>
              <a:defRPr sz="500"/>
            </a:lvl6pPr>
            <a:lvl7pPr marL="749146" indent="0">
              <a:buNone/>
              <a:defRPr sz="500"/>
            </a:lvl7pPr>
            <a:lvl8pPr marL="874003" indent="0">
              <a:buNone/>
              <a:defRPr sz="500"/>
            </a:lvl8pPr>
            <a:lvl9pPr marL="998862" indent="0">
              <a:buNone/>
              <a:defRPr sz="500"/>
            </a:lvl9pPr>
          </a:lstStyle>
          <a:p>
            <a:pPr lvl="0"/>
            <a:endParaRPr lang="es-ES" noProof="0"/>
          </a:p>
        </p:txBody>
      </p:sp>
      <p:sp>
        <p:nvSpPr>
          <p:cNvPr id="4" name="3 Marcador de texto"/>
          <p:cNvSpPr>
            <a:spLocks noGrp="1"/>
          </p:cNvSpPr>
          <p:nvPr>
            <p:ph type="body" sz="half" idx="2"/>
          </p:nvPr>
        </p:nvSpPr>
        <p:spPr>
          <a:xfrm>
            <a:off x="2014577" y="14186171"/>
            <a:ext cx="6166485" cy="2127297"/>
          </a:xfrm>
        </p:spPr>
        <p:txBody>
          <a:bodyPr/>
          <a:lstStyle>
            <a:lvl1pPr marL="0" indent="0">
              <a:buNone/>
              <a:defRPr sz="400"/>
            </a:lvl1pPr>
            <a:lvl2pPr marL="124858" indent="0">
              <a:buNone/>
              <a:defRPr sz="300"/>
            </a:lvl2pPr>
            <a:lvl3pPr marL="249715" indent="0">
              <a:buNone/>
              <a:defRPr sz="300"/>
            </a:lvl3pPr>
            <a:lvl4pPr marL="374574" indent="0">
              <a:buNone/>
              <a:defRPr sz="300"/>
            </a:lvl4pPr>
            <a:lvl5pPr marL="499430" indent="0">
              <a:buNone/>
              <a:defRPr sz="300"/>
            </a:lvl5pPr>
            <a:lvl6pPr marL="624288" indent="0">
              <a:buNone/>
              <a:defRPr sz="300"/>
            </a:lvl6pPr>
            <a:lvl7pPr marL="749146" indent="0">
              <a:buNone/>
              <a:defRPr sz="300"/>
            </a:lvl7pPr>
            <a:lvl8pPr marL="874003" indent="0">
              <a:buNone/>
              <a:defRPr sz="300"/>
            </a:lvl8pPr>
            <a:lvl9pPr marL="998862" indent="0">
              <a:buNone/>
              <a:defRPr sz="3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4703F71-C156-4031-AB8D-5FB74C2C6535}" type="slidenum">
              <a:rPr lang="es-ES" altLang="en-US"/>
              <a:pPr>
                <a:defRPr/>
              </a:pPr>
              <a:t>‹#›</a:t>
            </a:fld>
            <a:endParaRPr lang="es-ES" altLang="en-US"/>
          </a:p>
        </p:txBody>
      </p:sp>
    </p:spTree>
    <p:extLst>
      <p:ext uri="{BB962C8B-B14F-4D97-AF65-F5344CB8AC3E}">
        <p14:creationId xmlns:p14="http://schemas.microsoft.com/office/powerpoint/2010/main" val="131296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2673"/>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5938" y="727075"/>
            <a:ext cx="9247187"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4853" tIns="62427" rIns="124853" bIns="62427"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515938" y="4229100"/>
            <a:ext cx="9247187" cy="1196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4853" tIns="62427" rIns="124853" bIns="62427"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515938" y="16505238"/>
            <a:ext cx="2393950" cy="1258887"/>
          </a:xfrm>
          <a:prstGeom prst="rect">
            <a:avLst/>
          </a:prstGeom>
          <a:noFill/>
          <a:ln w="9525">
            <a:noFill/>
            <a:miter lim="800000"/>
            <a:headEnd/>
            <a:tailEnd/>
          </a:ln>
          <a:effectLst/>
        </p:spPr>
        <p:txBody>
          <a:bodyPr vert="horz" wrap="square" lIns="124853" tIns="62427" rIns="124853" bIns="62427" numCol="1" anchor="t" anchorCtr="0" compatLnSpc="1">
            <a:prstTxWarp prst="textNoShape">
              <a:avLst/>
            </a:prstTxWarp>
          </a:bodyPr>
          <a:lstStyle>
            <a:lvl1pPr eaLnBrk="1" hangingPunct="1">
              <a:defRPr sz="1800">
                <a:latin typeface="Arial" pitchFamily="34" charset="0"/>
              </a:defRPr>
            </a:lvl1pPr>
          </a:lstStyle>
          <a:p>
            <a:pPr>
              <a:defRPr/>
            </a:pPr>
            <a:endParaRPr lang="es-ES"/>
          </a:p>
        </p:txBody>
      </p:sp>
      <p:sp>
        <p:nvSpPr>
          <p:cNvPr id="1029" name="Rectangle 5"/>
          <p:cNvSpPr>
            <a:spLocks noGrp="1" noChangeArrowheads="1"/>
          </p:cNvSpPr>
          <p:nvPr>
            <p:ph type="ftr" sz="quarter" idx="3"/>
          </p:nvPr>
        </p:nvSpPr>
        <p:spPr bwMode="auto">
          <a:xfrm>
            <a:off x="3513138" y="16505238"/>
            <a:ext cx="3251200" cy="1258887"/>
          </a:xfrm>
          <a:prstGeom prst="rect">
            <a:avLst/>
          </a:prstGeom>
          <a:noFill/>
          <a:ln w="9525">
            <a:noFill/>
            <a:miter lim="800000"/>
            <a:headEnd/>
            <a:tailEnd/>
          </a:ln>
          <a:effectLst/>
        </p:spPr>
        <p:txBody>
          <a:bodyPr vert="horz" wrap="square" lIns="124853" tIns="62427" rIns="124853" bIns="62427" numCol="1" anchor="t" anchorCtr="0" compatLnSpc="1">
            <a:prstTxWarp prst="textNoShape">
              <a:avLst/>
            </a:prstTxWarp>
          </a:bodyPr>
          <a:lstStyle>
            <a:lvl1pPr algn="ctr" eaLnBrk="1" hangingPunct="1">
              <a:defRPr sz="1800">
                <a:latin typeface="Arial" pitchFamily="34" charset="0"/>
              </a:defRPr>
            </a:lvl1pPr>
          </a:lstStyle>
          <a:p>
            <a:pPr>
              <a:defRPr/>
            </a:pPr>
            <a:endParaRPr lang="es-ES"/>
          </a:p>
        </p:txBody>
      </p:sp>
      <p:sp>
        <p:nvSpPr>
          <p:cNvPr id="1030" name="Rectangle 6"/>
          <p:cNvSpPr>
            <a:spLocks noGrp="1" noChangeArrowheads="1"/>
          </p:cNvSpPr>
          <p:nvPr>
            <p:ph type="sldNum" sz="quarter" idx="4"/>
          </p:nvPr>
        </p:nvSpPr>
        <p:spPr bwMode="auto">
          <a:xfrm>
            <a:off x="7367588" y="16505238"/>
            <a:ext cx="2395537" cy="1258887"/>
          </a:xfrm>
          <a:prstGeom prst="rect">
            <a:avLst/>
          </a:prstGeom>
          <a:noFill/>
          <a:ln w="9525">
            <a:noFill/>
            <a:miter lim="800000"/>
            <a:headEnd/>
            <a:tailEnd/>
          </a:ln>
          <a:effectLst/>
        </p:spPr>
        <p:txBody>
          <a:bodyPr vert="horz" wrap="square" lIns="124853" tIns="62427" rIns="124853" bIns="62427" numCol="1" anchor="t" anchorCtr="0" compatLnSpc="1">
            <a:prstTxWarp prst="textNoShape">
              <a:avLst/>
            </a:prstTxWarp>
          </a:bodyPr>
          <a:lstStyle>
            <a:lvl1pPr algn="r" eaLnBrk="1" hangingPunct="1">
              <a:defRPr sz="1800"/>
            </a:lvl1pPr>
          </a:lstStyle>
          <a:p>
            <a:pPr>
              <a:defRPr/>
            </a:pPr>
            <a:fld id="{4B22395C-B14C-43D1-91AD-493924C171B5}"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46188" rtl="0" eaLnBrk="0" fontAlgn="base" hangingPunct="0">
        <a:spcBef>
          <a:spcPct val="0"/>
        </a:spcBef>
        <a:spcAft>
          <a:spcPct val="0"/>
        </a:spcAft>
        <a:defRPr sz="6100">
          <a:solidFill>
            <a:schemeClr val="tx2"/>
          </a:solidFill>
          <a:latin typeface="+mj-lt"/>
          <a:ea typeface="+mj-ea"/>
          <a:cs typeface="+mj-cs"/>
        </a:defRPr>
      </a:lvl1pPr>
      <a:lvl2pPr algn="ctr" defTabSz="1246188" rtl="0" eaLnBrk="0" fontAlgn="base" hangingPunct="0">
        <a:spcBef>
          <a:spcPct val="0"/>
        </a:spcBef>
        <a:spcAft>
          <a:spcPct val="0"/>
        </a:spcAft>
        <a:defRPr sz="6100">
          <a:solidFill>
            <a:schemeClr val="tx2"/>
          </a:solidFill>
          <a:latin typeface="Arial" charset="0"/>
        </a:defRPr>
      </a:lvl2pPr>
      <a:lvl3pPr algn="ctr" defTabSz="1246188" rtl="0" eaLnBrk="0" fontAlgn="base" hangingPunct="0">
        <a:spcBef>
          <a:spcPct val="0"/>
        </a:spcBef>
        <a:spcAft>
          <a:spcPct val="0"/>
        </a:spcAft>
        <a:defRPr sz="6100">
          <a:solidFill>
            <a:schemeClr val="tx2"/>
          </a:solidFill>
          <a:latin typeface="Arial" charset="0"/>
        </a:defRPr>
      </a:lvl3pPr>
      <a:lvl4pPr algn="ctr" defTabSz="1246188" rtl="0" eaLnBrk="0" fontAlgn="base" hangingPunct="0">
        <a:spcBef>
          <a:spcPct val="0"/>
        </a:spcBef>
        <a:spcAft>
          <a:spcPct val="0"/>
        </a:spcAft>
        <a:defRPr sz="6100">
          <a:solidFill>
            <a:schemeClr val="tx2"/>
          </a:solidFill>
          <a:latin typeface="Arial" charset="0"/>
        </a:defRPr>
      </a:lvl4pPr>
      <a:lvl5pPr algn="ctr" defTabSz="1246188" rtl="0" eaLnBrk="0" fontAlgn="base" hangingPunct="0">
        <a:spcBef>
          <a:spcPct val="0"/>
        </a:spcBef>
        <a:spcAft>
          <a:spcPct val="0"/>
        </a:spcAft>
        <a:defRPr sz="6100">
          <a:solidFill>
            <a:schemeClr val="tx2"/>
          </a:solidFill>
          <a:latin typeface="Arial" charset="0"/>
        </a:defRPr>
      </a:lvl5pPr>
      <a:lvl6pPr marL="124858" algn="ctr" defTabSz="1248577" rtl="0" fontAlgn="base">
        <a:spcBef>
          <a:spcPct val="0"/>
        </a:spcBef>
        <a:spcAft>
          <a:spcPct val="0"/>
        </a:spcAft>
        <a:defRPr sz="6100">
          <a:solidFill>
            <a:schemeClr val="tx2"/>
          </a:solidFill>
          <a:latin typeface="Arial" charset="0"/>
        </a:defRPr>
      </a:lvl6pPr>
      <a:lvl7pPr marL="249715" algn="ctr" defTabSz="1248577" rtl="0" fontAlgn="base">
        <a:spcBef>
          <a:spcPct val="0"/>
        </a:spcBef>
        <a:spcAft>
          <a:spcPct val="0"/>
        </a:spcAft>
        <a:defRPr sz="6100">
          <a:solidFill>
            <a:schemeClr val="tx2"/>
          </a:solidFill>
          <a:latin typeface="Arial" charset="0"/>
        </a:defRPr>
      </a:lvl7pPr>
      <a:lvl8pPr marL="374574" algn="ctr" defTabSz="1248577" rtl="0" fontAlgn="base">
        <a:spcBef>
          <a:spcPct val="0"/>
        </a:spcBef>
        <a:spcAft>
          <a:spcPct val="0"/>
        </a:spcAft>
        <a:defRPr sz="6100">
          <a:solidFill>
            <a:schemeClr val="tx2"/>
          </a:solidFill>
          <a:latin typeface="Arial" charset="0"/>
        </a:defRPr>
      </a:lvl8pPr>
      <a:lvl9pPr marL="499430" algn="ctr" defTabSz="1248577" rtl="0" fontAlgn="base">
        <a:spcBef>
          <a:spcPct val="0"/>
        </a:spcBef>
        <a:spcAft>
          <a:spcPct val="0"/>
        </a:spcAft>
        <a:defRPr sz="6100">
          <a:solidFill>
            <a:schemeClr val="tx2"/>
          </a:solidFill>
          <a:latin typeface="Arial" charset="0"/>
        </a:defRPr>
      </a:lvl9pPr>
    </p:titleStyle>
    <p:bodyStyle>
      <a:lvl1pPr marL="465138" indent="-465138" algn="l" defTabSz="1246188" rtl="0" eaLnBrk="0" fontAlgn="base" hangingPunct="0">
        <a:spcBef>
          <a:spcPct val="20000"/>
        </a:spcBef>
        <a:spcAft>
          <a:spcPct val="0"/>
        </a:spcAft>
        <a:buChar char="•"/>
        <a:defRPr sz="4300">
          <a:solidFill>
            <a:schemeClr val="tx1"/>
          </a:solidFill>
          <a:latin typeface="+mn-lt"/>
          <a:ea typeface="+mn-ea"/>
          <a:cs typeface="+mn-cs"/>
        </a:defRPr>
      </a:lvl1pPr>
      <a:lvl2pPr marL="1011238" indent="-388938" algn="l" defTabSz="1246188" rtl="0" eaLnBrk="0" fontAlgn="base" hangingPunct="0">
        <a:spcBef>
          <a:spcPct val="20000"/>
        </a:spcBef>
        <a:spcAft>
          <a:spcPct val="0"/>
        </a:spcAft>
        <a:buChar char="–"/>
        <a:defRPr sz="3800">
          <a:solidFill>
            <a:schemeClr val="tx1"/>
          </a:solidFill>
          <a:latin typeface="+mn-lt"/>
        </a:defRPr>
      </a:lvl2pPr>
      <a:lvl3pPr marL="1558925" indent="-309563" algn="l" defTabSz="1246188" rtl="0" eaLnBrk="0" fontAlgn="base" hangingPunct="0">
        <a:spcBef>
          <a:spcPct val="20000"/>
        </a:spcBef>
        <a:spcAft>
          <a:spcPct val="0"/>
        </a:spcAft>
        <a:buChar char="•"/>
        <a:defRPr sz="3100">
          <a:solidFill>
            <a:schemeClr val="tx1"/>
          </a:solidFill>
          <a:latin typeface="+mn-lt"/>
        </a:defRPr>
      </a:lvl3pPr>
      <a:lvl4pPr marL="2181225" indent="-309563" algn="l" defTabSz="1246188" rtl="0" eaLnBrk="0" fontAlgn="base" hangingPunct="0">
        <a:spcBef>
          <a:spcPct val="20000"/>
        </a:spcBef>
        <a:spcAft>
          <a:spcPct val="0"/>
        </a:spcAft>
        <a:buChar char="–"/>
        <a:defRPr sz="2700">
          <a:solidFill>
            <a:schemeClr val="tx1"/>
          </a:solidFill>
          <a:latin typeface="+mn-lt"/>
        </a:defRPr>
      </a:lvl4pPr>
      <a:lvl5pPr marL="2806700" indent="-309563" algn="l" defTabSz="1246188" rtl="0" eaLnBrk="0" fontAlgn="base" hangingPunct="0">
        <a:spcBef>
          <a:spcPct val="20000"/>
        </a:spcBef>
        <a:spcAft>
          <a:spcPct val="0"/>
        </a:spcAft>
        <a:buChar char="»"/>
        <a:defRPr sz="2700">
          <a:solidFill>
            <a:schemeClr val="tx1"/>
          </a:solidFill>
          <a:latin typeface="+mn-lt"/>
        </a:defRPr>
      </a:lvl5pPr>
      <a:lvl6pPr marL="2934590" indent="-312578" algn="l" defTabSz="1248577" rtl="0" fontAlgn="base">
        <a:spcBef>
          <a:spcPct val="20000"/>
        </a:spcBef>
        <a:spcAft>
          <a:spcPct val="0"/>
        </a:spcAft>
        <a:buChar char="»"/>
        <a:defRPr sz="2700">
          <a:solidFill>
            <a:schemeClr val="tx1"/>
          </a:solidFill>
          <a:latin typeface="+mn-lt"/>
        </a:defRPr>
      </a:lvl6pPr>
      <a:lvl7pPr marL="3059446" indent="-312578" algn="l" defTabSz="1248577" rtl="0" fontAlgn="base">
        <a:spcBef>
          <a:spcPct val="20000"/>
        </a:spcBef>
        <a:spcAft>
          <a:spcPct val="0"/>
        </a:spcAft>
        <a:buChar char="»"/>
        <a:defRPr sz="2700">
          <a:solidFill>
            <a:schemeClr val="tx1"/>
          </a:solidFill>
          <a:latin typeface="+mn-lt"/>
        </a:defRPr>
      </a:lvl7pPr>
      <a:lvl8pPr marL="3184306" indent="-312578" algn="l" defTabSz="1248577" rtl="0" fontAlgn="base">
        <a:spcBef>
          <a:spcPct val="20000"/>
        </a:spcBef>
        <a:spcAft>
          <a:spcPct val="0"/>
        </a:spcAft>
        <a:buChar char="»"/>
        <a:defRPr sz="2700">
          <a:solidFill>
            <a:schemeClr val="tx1"/>
          </a:solidFill>
          <a:latin typeface="+mn-lt"/>
        </a:defRPr>
      </a:lvl8pPr>
      <a:lvl9pPr marL="3309162" indent="-312578" algn="l" defTabSz="1248577" rtl="0" fontAlgn="base">
        <a:spcBef>
          <a:spcPct val="20000"/>
        </a:spcBef>
        <a:spcAft>
          <a:spcPct val="0"/>
        </a:spcAft>
        <a:buChar char="»"/>
        <a:defRPr sz="2700">
          <a:solidFill>
            <a:schemeClr val="tx1"/>
          </a:solidFill>
          <a:latin typeface="+mn-lt"/>
        </a:defRPr>
      </a:lvl9pPr>
    </p:bodyStyle>
    <p:otherStyle>
      <a:defPPr>
        <a:defRPr lang="es-ES"/>
      </a:defPPr>
      <a:lvl1pPr marL="0" algn="l" defTabSz="249715" rtl="0" eaLnBrk="1" latinLnBrk="0" hangingPunct="1">
        <a:defRPr sz="500" kern="1200">
          <a:solidFill>
            <a:schemeClr val="tx1"/>
          </a:solidFill>
          <a:latin typeface="+mn-lt"/>
          <a:ea typeface="+mn-ea"/>
          <a:cs typeface="+mn-cs"/>
        </a:defRPr>
      </a:lvl1pPr>
      <a:lvl2pPr marL="124858" algn="l" defTabSz="249715" rtl="0" eaLnBrk="1" latinLnBrk="0" hangingPunct="1">
        <a:defRPr sz="500" kern="1200">
          <a:solidFill>
            <a:schemeClr val="tx1"/>
          </a:solidFill>
          <a:latin typeface="+mn-lt"/>
          <a:ea typeface="+mn-ea"/>
          <a:cs typeface="+mn-cs"/>
        </a:defRPr>
      </a:lvl2pPr>
      <a:lvl3pPr marL="249715" algn="l" defTabSz="249715" rtl="0" eaLnBrk="1" latinLnBrk="0" hangingPunct="1">
        <a:defRPr sz="500" kern="1200">
          <a:solidFill>
            <a:schemeClr val="tx1"/>
          </a:solidFill>
          <a:latin typeface="+mn-lt"/>
          <a:ea typeface="+mn-ea"/>
          <a:cs typeface="+mn-cs"/>
        </a:defRPr>
      </a:lvl3pPr>
      <a:lvl4pPr marL="374574" algn="l" defTabSz="249715" rtl="0" eaLnBrk="1" latinLnBrk="0" hangingPunct="1">
        <a:defRPr sz="500" kern="1200">
          <a:solidFill>
            <a:schemeClr val="tx1"/>
          </a:solidFill>
          <a:latin typeface="+mn-lt"/>
          <a:ea typeface="+mn-ea"/>
          <a:cs typeface="+mn-cs"/>
        </a:defRPr>
      </a:lvl4pPr>
      <a:lvl5pPr marL="499430" algn="l" defTabSz="249715" rtl="0" eaLnBrk="1" latinLnBrk="0" hangingPunct="1">
        <a:defRPr sz="500" kern="1200">
          <a:solidFill>
            <a:schemeClr val="tx1"/>
          </a:solidFill>
          <a:latin typeface="+mn-lt"/>
          <a:ea typeface="+mn-ea"/>
          <a:cs typeface="+mn-cs"/>
        </a:defRPr>
      </a:lvl5pPr>
      <a:lvl6pPr marL="624288" algn="l" defTabSz="249715" rtl="0" eaLnBrk="1" latinLnBrk="0" hangingPunct="1">
        <a:defRPr sz="500" kern="1200">
          <a:solidFill>
            <a:schemeClr val="tx1"/>
          </a:solidFill>
          <a:latin typeface="+mn-lt"/>
          <a:ea typeface="+mn-ea"/>
          <a:cs typeface="+mn-cs"/>
        </a:defRPr>
      </a:lvl6pPr>
      <a:lvl7pPr marL="749146" algn="l" defTabSz="249715" rtl="0" eaLnBrk="1" latinLnBrk="0" hangingPunct="1">
        <a:defRPr sz="500" kern="1200">
          <a:solidFill>
            <a:schemeClr val="tx1"/>
          </a:solidFill>
          <a:latin typeface="+mn-lt"/>
          <a:ea typeface="+mn-ea"/>
          <a:cs typeface="+mn-cs"/>
        </a:defRPr>
      </a:lvl7pPr>
      <a:lvl8pPr marL="874003" algn="l" defTabSz="249715" rtl="0" eaLnBrk="1" latinLnBrk="0" hangingPunct="1">
        <a:defRPr sz="500" kern="1200">
          <a:solidFill>
            <a:schemeClr val="tx1"/>
          </a:solidFill>
          <a:latin typeface="+mn-lt"/>
          <a:ea typeface="+mn-ea"/>
          <a:cs typeface="+mn-cs"/>
        </a:defRPr>
      </a:lvl8pPr>
      <a:lvl9pPr marL="998862" algn="l" defTabSz="249715" rtl="0" eaLnBrk="1" latinLnBrk="0" hangingPunct="1">
        <a:defRPr sz="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889496" y="5908202"/>
            <a:ext cx="3052763" cy="357188"/>
          </a:xfrm>
          <a:prstGeom prst="rect">
            <a:avLst/>
          </a:prstGeom>
          <a:solidFill>
            <a:srgbClr val="E2D8AB"/>
          </a:solidFill>
          <a:ln w="76200">
            <a:solidFill>
              <a:srgbClr val="0F3744"/>
            </a:solidFill>
            <a:miter lim="800000"/>
            <a:headEnd/>
            <a:tailEnd/>
          </a:ln>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s-ES_tradnl" altLang="en-US" sz="1500" b="1" dirty="0" err="1" smtClean="0">
                <a:solidFill>
                  <a:srgbClr val="0A2A48"/>
                </a:solidFill>
                <a:latin typeface="Univers"/>
              </a:rPr>
              <a:t>Obiective</a:t>
            </a:r>
            <a:endParaRPr lang="es-ES" altLang="en-US" sz="1500" b="1" dirty="0">
              <a:solidFill>
                <a:srgbClr val="0A2A48"/>
              </a:solidFill>
              <a:latin typeface="Univers"/>
            </a:endParaRPr>
          </a:p>
        </p:txBody>
      </p:sp>
      <p:sp>
        <p:nvSpPr>
          <p:cNvPr id="3" name="Text Box 11"/>
          <p:cNvSpPr txBox="1">
            <a:spLocks noChangeArrowheads="1"/>
          </p:cNvSpPr>
          <p:nvPr/>
        </p:nvSpPr>
        <p:spPr bwMode="auto">
          <a:xfrm>
            <a:off x="889496" y="6333652"/>
            <a:ext cx="3052763" cy="2065338"/>
          </a:xfrm>
          <a:prstGeom prst="rect">
            <a:avLst/>
          </a:prstGeom>
          <a:noFill/>
          <a:ln w="76200">
            <a:solidFill>
              <a:srgbClr val="0F3744"/>
            </a:solidFill>
            <a:miter lim="800000"/>
            <a:headEnd/>
            <a:tailEnd/>
          </a:ln>
          <a:extLst>
            <a:ext uri="{909E8E84-426E-40DD-AFC4-6F175D3DCCD1}">
              <a14:hiddenFill xmlns:a14="http://schemas.microsoft.com/office/drawing/2010/main">
                <a:solidFill>
                  <a:srgbClr val="FFFFFF"/>
                </a:solidFill>
              </a14:hiddenFill>
            </a:ext>
          </a:extLst>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just" eaLnBrk="1" hangingPunct="1">
              <a:spcBef>
                <a:spcPct val="0"/>
              </a:spcBef>
              <a:buFontTx/>
              <a:buNone/>
            </a:pPr>
            <a:r>
              <a:rPr lang="ro-RO" altLang="en-US" sz="1400" dirty="0">
                <a:solidFill>
                  <a:srgbClr val="0F3744"/>
                </a:solidFill>
              </a:rPr>
              <a:t>Lorem ipsum dolor sit amet, consectetur adipiscing elit. Cras accumsan nibh quis ante porta imperdiet. Vestibulum ut odio laoreet, vehicula ante et, suscipit nunc. Maecenas sagittis ac mauris ut dapibus. Vestibulum consectetur accumsan augue, sit amet cursus lacus hendrerit eget. </a:t>
            </a:r>
            <a:endParaRPr lang="es-ES_tradnl" altLang="en-US" sz="1400" dirty="0">
              <a:solidFill>
                <a:srgbClr val="0F3744"/>
              </a:solidFill>
              <a:latin typeface="Times New Roman" panose="02020603050405020304" pitchFamily="18" charset="0"/>
            </a:endParaRPr>
          </a:p>
        </p:txBody>
      </p:sp>
      <p:sp>
        <p:nvSpPr>
          <p:cNvPr id="4" name="Text Box 13"/>
          <p:cNvSpPr txBox="1">
            <a:spLocks noChangeArrowheads="1"/>
          </p:cNvSpPr>
          <p:nvPr/>
        </p:nvSpPr>
        <p:spPr bwMode="auto">
          <a:xfrm>
            <a:off x="924421" y="15587438"/>
            <a:ext cx="8408988" cy="1172516"/>
          </a:xfrm>
          <a:prstGeom prst="rect">
            <a:avLst/>
          </a:prstGeom>
          <a:noFill/>
          <a:ln w="76200">
            <a:solidFill>
              <a:srgbClr val="0F3744"/>
            </a:solidFill>
            <a:miter lim="800000"/>
            <a:headEnd/>
            <a:tailEnd/>
          </a:ln>
          <a:extLst>
            <a:ext uri="{909E8E84-426E-40DD-AFC4-6F175D3DCCD1}">
              <a14:hiddenFill xmlns:a14="http://schemas.microsoft.com/office/drawing/2010/main">
                <a:solidFill>
                  <a:srgbClr val="FFFFFF"/>
                </a:solidFill>
              </a14:hiddenFill>
            </a:ext>
          </a:extLst>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just" eaLnBrk="1" hangingPunct="1">
              <a:spcBef>
                <a:spcPct val="0"/>
              </a:spcBef>
              <a:buFontTx/>
              <a:buNone/>
            </a:pPr>
            <a:endParaRPr lang="ro-RO" altLang="en-US" sz="1400" dirty="0" smtClean="0">
              <a:solidFill>
                <a:srgbClr val="0F3744"/>
              </a:solidFill>
            </a:endParaRPr>
          </a:p>
          <a:p>
            <a:pPr algn="just" eaLnBrk="1" hangingPunct="1">
              <a:spcBef>
                <a:spcPct val="0"/>
              </a:spcBef>
              <a:buFontTx/>
              <a:buNone/>
            </a:pPr>
            <a:r>
              <a:rPr lang="ro-RO" altLang="en-US" sz="1400" dirty="0" smtClean="0">
                <a:solidFill>
                  <a:srgbClr val="0F3744"/>
                </a:solidFill>
              </a:rPr>
              <a:t>Lorem </a:t>
            </a:r>
            <a:r>
              <a:rPr lang="ro-RO" altLang="en-US" sz="1400" dirty="0">
                <a:solidFill>
                  <a:srgbClr val="0F3744"/>
                </a:solidFill>
              </a:rPr>
              <a:t>ipsum dolor sit amet, consectetur adipiscing elit. Cras accumsan nibh quis ante porta imperdiet. Vestibulum ut odio laoreet, vehicula ante et, suscipit nunc. Maecenas sagittis ac mauris ut dapibus. Vestibulum consectetur accumsan augue, sit amet cursus lacus hendrerit eget. </a:t>
            </a:r>
            <a:endParaRPr lang="ro-RO" altLang="en-US" sz="1400" dirty="0" smtClean="0">
              <a:solidFill>
                <a:srgbClr val="0F3744"/>
              </a:solidFill>
            </a:endParaRPr>
          </a:p>
          <a:p>
            <a:pPr algn="just" eaLnBrk="1" hangingPunct="1">
              <a:spcBef>
                <a:spcPct val="0"/>
              </a:spcBef>
              <a:buFontTx/>
              <a:buNone/>
            </a:pPr>
            <a:endParaRPr lang="en-US" altLang="en-US" sz="1200" dirty="0">
              <a:solidFill>
                <a:srgbClr val="0F3744"/>
              </a:solidFill>
            </a:endParaRPr>
          </a:p>
        </p:txBody>
      </p:sp>
      <p:sp>
        <p:nvSpPr>
          <p:cNvPr id="5" name="Text Box 14"/>
          <p:cNvSpPr txBox="1">
            <a:spLocks noChangeArrowheads="1"/>
          </p:cNvSpPr>
          <p:nvPr/>
        </p:nvSpPr>
        <p:spPr bwMode="auto">
          <a:xfrm>
            <a:off x="889496" y="9121302"/>
            <a:ext cx="5040313" cy="2711398"/>
          </a:xfrm>
          <a:prstGeom prst="rect">
            <a:avLst/>
          </a:prstGeom>
          <a:noFill/>
          <a:ln w="76200">
            <a:solidFill>
              <a:srgbClr val="0F3744"/>
            </a:solidFill>
            <a:miter lim="800000"/>
            <a:headEnd/>
            <a:tailEnd/>
          </a:ln>
          <a:extLst>
            <a:ext uri="{909E8E84-426E-40DD-AFC4-6F175D3DCCD1}">
              <a14:hiddenFill xmlns:a14="http://schemas.microsoft.com/office/drawing/2010/main">
                <a:solidFill>
                  <a:srgbClr val="FFFFFF"/>
                </a:solidFill>
              </a14:hiddenFill>
            </a:ext>
          </a:extLst>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just" eaLnBrk="1" hangingPunct="1">
              <a:spcBef>
                <a:spcPct val="0"/>
              </a:spcBef>
              <a:buFontTx/>
              <a:buNone/>
            </a:pPr>
            <a:endParaRPr lang="ro-RO" altLang="en-US" sz="1400" dirty="0" smtClean="0">
              <a:solidFill>
                <a:srgbClr val="0F3744"/>
              </a:solidFill>
            </a:endParaRPr>
          </a:p>
          <a:p>
            <a:pPr algn="just" eaLnBrk="1" hangingPunct="1">
              <a:spcBef>
                <a:spcPct val="0"/>
              </a:spcBef>
              <a:buFontTx/>
              <a:buNone/>
            </a:pPr>
            <a:r>
              <a:rPr lang="ro-RO" altLang="en-US" sz="1400" dirty="0" smtClean="0">
                <a:solidFill>
                  <a:srgbClr val="0F3744"/>
                </a:solidFill>
              </a:rPr>
              <a:t>Lorem </a:t>
            </a:r>
            <a:r>
              <a:rPr lang="ro-RO" altLang="en-US" sz="1400" dirty="0">
                <a:solidFill>
                  <a:srgbClr val="0F3744"/>
                </a:solidFill>
              </a:rPr>
              <a:t>ipsum dolor sit amet, consectetur adipiscing elit. Cras accumsan nibh quis ante porta imperdiet. Vestibulum ut odio laoreet, vehicula ante et, suscipit nunc. Maecenas sagittis ac mauris ut dapibus. Vestibulum consectetur accumsan augue, sit amet cursus lacus hendrerit eget. Nullam in dolor id leo feugiat rutrum ac sit amet ipsum. Nulla pulvinar, est non congue mattis, turpis libero posuere neque, a sollicitudin risus augue at mauris. Donec accumsan imperdiet feugiat. Quisque ultrices suscipit ultrices. Pellentesque eget tristique sapien, ac rutrum felis. </a:t>
            </a:r>
            <a:endParaRPr lang="ro-RO" altLang="en-US" sz="1400" dirty="0" smtClean="0">
              <a:solidFill>
                <a:srgbClr val="0F3744"/>
              </a:solidFill>
            </a:endParaRPr>
          </a:p>
          <a:p>
            <a:pPr algn="just" eaLnBrk="1" hangingPunct="1">
              <a:spcBef>
                <a:spcPct val="0"/>
              </a:spcBef>
              <a:buFontTx/>
              <a:buNone/>
            </a:pPr>
            <a:endParaRPr lang="en-US" altLang="en-US" sz="1400" dirty="0">
              <a:solidFill>
                <a:srgbClr val="0F3744"/>
              </a:solidFill>
            </a:endParaRPr>
          </a:p>
        </p:txBody>
      </p:sp>
      <p:sp>
        <p:nvSpPr>
          <p:cNvPr id="6" name="Text Box 18"/>
          <p:cNvSpPr txBox="1">
            <a:spLocks noChangeArrowheads="1"/>
          </p:cNvSpPr>
          <p:nvPr/>
        </p:nvSpPr>
        <p:spPr bwMode="auto">
          <a:xfrm>
            <a:off x="4274046" y="6324897"/>
            <a:ext cx="5018088" cy="2065338"/>
          </a:xfrm>
          <a:prstGeom prst="rect">
            <a:avLst/>
          </a:prstGeom>
          <a:noFill/>
          <a:ln w="76200">
            <a:solidFill>
              <a:srgbClr val="0F3744"/>
            </a:solidFill>
            <a:miter lim="800000"/>
            <a:headEnd/>
            <a:tailEnd/>
          </a:ln>
          <a:extLst>
            <a:ext uri="{909E8E84-426E-40DD-AFC4-6F175D3DCCD1}">
              <a14:hiddenFill xmlns:a14="http://schemas.microsoft.com/office/drawing/2010/main">
                <a:solidFill>
                  <a:srgbClr val="FFFFFF"/>
                </a:solidFill>
              </a14:hiddenFill>
            </a:ext>
          </a:extLst>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just" eaLnBrk="1" hangingPunct="1">
              <a:spcBef>
                <a:spcPct val="0"/>
              </a:spcBef>
              <a:buFontTx/>
              <a:buNone/>
            </a:pPr>
            <a:r>
              <a:rPr lang="ro-RO" altLang="en-US" sz="1400" dirty="0">
                <a:solidFill>
                  <a:srgbClr val="0F3744"/>
                </a:solidFill>
              </a:rPr>
              <a:t>Lorem ipsum dolor sit amet, consectetur adipiscing elit. Cras accumsan nibh quis ante porta imperdiet. Vestibulum ut odio laoreet, vehicula ante et, suscipit nunc. Maecenas sagittis ac mauris ut dapibus. Vestibulum consectetur accumsan augue, sit amet cursus lacus hendrerit eget. Nullam in dolor id leo feugiat rutrum ac sit amet ipsum. Nulla pulvinar, est non congue mattis, turpis libero posuere neque, a sollicitudin risus augue at mauris. Donec accumsan imperdiet feugiat. Quisque ultrices suscipit ultrices. </a:t>
            </a:r>
            <a:endParaRPr lang="en-US" altLang="en-US" sz="1400" dirty="0">
              <a:solidFill>
                <a:srgbClr val="0F3744"/>
              </a:solidFill>
            </a:endParaRPr>
          </a:p>
        </p:txBody>
      </p:sp>
      <p:sp>
        <p:nvSpPr>
          <p:cNvPr id="7" name="TextBox 1"/>
          <p:cNvSpPr txBox="1">
            <a:spLocks noChangeArrowheads="1"/>
          </p:cNvSpPr>
          <p:nvPr/>
        </p:nvSpPr>
        <p:spPr bwMode="auto">
          <a:xfrm>
            <a:off x="1394321" y="3806453"/>
            <a:ext cx="74882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1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2400" b="1" dirty="0" smtClean="0">
                <a:solidFill>
                  <a:srgbClr val="0A2A48"/>
                </a:solidFill>
                <a:latin typeface="Calibri" panose="020F0502020204030204" pitchFamily="34" charset="0"/>
                <a:cs typeface="Calibri" panose="020F0502020204030204" pitchFamily="34" charset="0"/>
              </a:rPr>
              <a:t>TITLU</a:t>
            </a:r>
            <a:endParaRPr lang="ro-RO" altLang="en-US" sz="2400" b="1" dirty="0">
              <a:solidFill>
                <a:srgbClr val="0A2A48"/>
              </a:solidFill>
              <a:latin typeface="Calibri" panose="020F0502020204030204" pitchFamily="34" charset="0"/>
              <a:cs typeface="Calibri" panose="020F0502020204030204" pitchFamily="34" charset="0"/>
            </a:endParaRPr>
          </a:p>
        </p:txBody>
      </p:sp>
      <p:sp>
        <p:nvSpPr>
          <p:cNvPr id="8" name="TextBox 3"/>
          <p:cNvSpPr txBox="1">
            <a:spLocks noChangeArrowheads="1"/>
          </p:cNvSpPr>
          <p:nvPr/>
        </p:nvSpPr>
        <p:spPr bwMode="auto">
          <a:xfrm>
            <a:off x="1466329" y="4742557"/>
            <a:ext cx="74882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1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600" dirty="0" err="1" smtClean="0">
                <a:solidFill>
                  <a:srgbClr val="0A2A48"/>
                </a:solidFill>
              </a:rPr>
              <a:t>Autor</a:t>
            </a:r>
            <a:r>
              <a:rPr lang="en-US" altLang="en-US" sz="1600" dirty="0" smtClean="0">
                <a:solidFill>
                  <a:srgbClr val="0A2A48"/>
                </a:solidFill>
              </a:rPr>
              <a:t>/</a:t>
            </a:r>
            <a:r>
              <a:rPr lang="en-US" altLang="en-US" sz="1600" dirty="0" err="1" smtClean="0">
                <a:solidFill>
                  <a:srgbClr val="0A2A48"/>
                </a:solidFill>
              </a:rPr>
              <a:t>Autori</a:t>
            </a:r>
            <a:r>
              <a:rPr lang="en-US" altLang="en-US" sz="1600" dirty="0" smtClean="0">
                <a:solidFill>
                  <a:srgbClr val="0A2A48"/>
                </a:solidFill>
              </a:rPr>
              <a:t> (</a:t>
            </a:r>
            <a:r>
              <a:rPr lang="en-US" altLang="en-US" sz="1600" dirty="0" err="1" smtClean="0">
                <a:solidFill>
                  <a:srgbClr val="0A2A48"/>
                </a:solidFill>
              </a:rPr>
              <a:t>Prenume</a:t>
            </a:r>
            <a:r>
              <a:rPr lang="en-US" altLang="en-US" sz="1600" dirty="0" smtClean="0">
                <a:solidFill>
                  <a:srgbClr val="0A2A48"/>
                </a:solidFill>
              </a:rPr>
              <a:t>, </a:t>
            </a:r>
            <a:r>
              <a:rPr lang="en-US" altLang="en-US" sz="1600" dirty="0" err="1" smtClean="0">
                <a:solidFill>
                  <a:srgbClr val="0A2A48"/>
                </a:solidFill>
              </a:rPr>
              <a:t>Nume</a:t>
            </a:r>
            <a:r>
              <a:rPr lang="en-US" altLang="en-US" sz="1600" dirty="0" smtClean="0">
                <a:solidFill>
                  <a:srgbClr val="0A2A48"/>
                </a:solidFill>
              </a:rPr>
              <a:t>)</a:t>
            </a:r>
            <a:endParaRPr lang="ro-RO" altLang="en-US" sz="1600" dirty="0">
              <a:solidFill>
                <a:srgbClr val="0A2A48"/>
              </a:solidFill>
            </a:endParaRPr>
          </a:p>
        </p:txBody>
      </p:sp>
      <p:sp>
        <p:nvSpPr>
          <p:cNvPr id="9" name="TextBox 24"/>
          <p:cNvSpPr txBox="1">
            <a:spLocks noChangeArrowheads="1"/>
          </p:cNvSpPr>
          <p:nvPr/>
        </p:nvSpPr>
        <p:spPr bwMode="auto">
          <a:xfrm>
            <a:off x="1538784" y="5050904"/>
            <a:ext cx="74882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1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600" dirty="0" err="1" smtClean="0">
                <a:solidFill>
                  <a:srgbClr val="0A2A48"/>
                </a:solidFill>
              </a:rPr>
              <a:t>Institu</a:t>
            </a:r>
            <a:r>
              <a:rPr lang="ro-RO" altLang="en-US" sz="1600" dirty="0" smtClean="0">
                <a:solidFill>
                  <a:srgbClr val="0A2A48"/>
                </a:solidFill>
              </a:rPr>
              <a:t>ț</a:t>
            </a:r>
            <a:r>
              <a:rPr lang="en-US" altLang="en-US" sz="1600" dirty="0" err="1" smtClean="0">
                <a:solidFill>
                  <a:srgbClr val="0A2A48"/>
                </a:solidFill>
              </a:rPr>
              <a:t>ie</a:t>
            </a:r>
            <a:r>
              <a:rPr lang="en-US" altLang="en-US" sz="1600" dirty="0" smtClean="0">
                <a:solidFill>
                  <a:srgbClr val="0A2A48"/>
                </a:solidFill>
              </a:rPr>
              <a:t>/</a:t>
            </a:r>
            <a:r>
              <a:rPr lang="en-US" altLang="en-US" sz="1600" dirty="0" err="1" smtClean="0">
                <a:solidFill>
                  <a:srgbClr val="0A2A48"/>
                </a:solidFill>
              </a:rPr>
              <a:t>Institu</a:t>
            </a:r>
            <a:r>
              <a:rPr lang="ro-RO" altLang="en-US" sz="1600" dirty="0">
                <a:solidFill>
                  <a:srgbClr val="0A2A48"/>
                </a:solidFill>
              </a:rPr>
              <a:t>ț</a:t>
            </a:r>
            <a:r>
              <a:rPr lang="en-US" altLang="en-US" sz="1600" dirty="0" smtClean="0">
                <a:solidFill>
                  <a:srgbClr val="0A2A48"/>
                </a:solidFill>
              </a:rPr>
              <a:t>ii</a:t>
            </a:r>
            <a:endParaRPr lang="ro-RO" altLang="en-US" sz="1600" dirty="0">
              <a:solidFill>
                <a:srgbClr val="0A2A48"/>
              </a:solidFill>
            </a:endParaRPr>
          </a:p>
        </p:txBody>
      </p:sp>
      <p:sp>
        <p:nvSpPr>
          <p:cNvPr id="10" name="Text Box 7"/>
          <p:cNvSpPr txBox="1">
            <a:spLocks noChangeArrowheads="1"/>
          </p:cNvSpPr>
          <p:nvPr/>
        </p:nvSpPr>
        <p:spPr bwMode="auto">
          <a:xfrm>
            <a:off x="4274046" y="5894685"/>
            <a:ext cx="5018088" cy="357187"/>
          </a:xfrm>
          <a:prstGeom prst="rect">
            <a:avLst/>
          </a:prstGeom>
          <a:solidFill>
            <a:srgbClr val="E2D8AB"/>
          </a:solidFill>
          <a:ln w="76200">
            <a:solidFill>
              <a:srgbClr val="0F3744"/>
            </a:solidFill>
            <a:miter lim="800000"/>
            <a:headEnd/>
            <a:tailEnd/>
          </a:ln>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500" b="1" dirty="0" smtClean="0">
                <a:solidFill>
                  <a:srgbClr val="0A2A48"/>
                </a:solidFill>
                <a:latin typeface="Univers"/>
              </a:rPr>
              <a:t>Material </a:t>
            </a:r>
            <a:r>
              <a:rPr lang="ro-RO" altLang="en-US" sz="1500" b="1" dirty="0" smtClean="0">
                <a:solidFill>
                  <a:srgbClr val="0A2A48"/>
                </a:solidFill>
                <a:latin typeface="Univers"/>
              </a:rPr>
              <a:t>ș</a:t>
            </a:r>
            <a:r>
              <a:rPr lang="en-US" altLang="en-US" sz="1500" b="1" dirty="0" err="1" smtClean="0">
                <a:solidFill>
                  <a:srgbClr val="0A2A48"/>
                </a:solidFill>
                <a:latin typeface="Univers"/>
              </a:rPr>
              <a:t>i</a:t>
            </a:r>
            <a:r>
              <a:rPr lang="en-US" altLang="en-US" sz="1500" b="1" dirty="0" smtClean="0">
                <a:solidFill>
                  <a:srgbClr val="0A2A48"/>
                </a:solidFill>
                <a:latin typeface="Univers"/>
              </a:rPr>
              <a:t> </a:t>
            </a:r>
            <a:r>
              <a:rPr lang="en-US" altLang="en-US" sz="1500" b="1" dirty="0" err="1" smtClean="0">
                <a:solidFill>
                  <a:srgbClr val="0A2A48"/>
                </a:solidFill>
                <a:latin typeface="Univers"/>
              </a:rPr>
              <a:t>metode</a:t>
            </a:r>
            <a:endParaRPr lang="es-ES" altLang="en-US" sz="1500" b="1" dirty="0">
              <a:solidFill>
                <a:srgbClr val="0A2A48"/>
              </a:solidFill>
              <a:latin typeface="Univers"/>
            </a:endParaRPr>
          </a:p>
        </p:txBody>
      </p:sp>
      <p:sp>
        <p:nvSpPr>
          <p:cNvPr id="11" name="Text Box 7"/>
          <p:cNvSpPr txBox="1">
            <a:spLocks noChangeArrowheads="1"/>
          </p:cNvSpPr>
          <p:nvPr/>
        </p:nvSpPr>
        <p:spPr bwMode="auto">
          <a:xfrm>
            <a:off x="889496" y="8689502"/>
            <a:ext cx="5040313" cy="357188"/>
          </a:xfrm>
          <a:prstGeom prst="rect">
            <a:avLst/>
          </a:prstGeom>
          <a:solidFill>
            <a:srgbClr val="E2D8AB"/>
          </a:solidFill>
          <a:ln w="76200">
            <a:solidFill>
              <a:srgbClr val="0F3744"/>
            </a:solidFill>
            <a:miter lim="800000"/>
            <a:headEnd/>
            <a:tailEnd/>
          </a:ln>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500" b="1" dirty="0" err="1" smtClean="0">
                <a:solidFill>
                  <a:srgbClr val="0A2A48"/>
                </a:solidFill>
                <a:latin typeface="Univers"/>
              </a:rPr>
              <a:t>Rezultate</a:t>
            </a:r>
            <a:endParaRPr lang="es-ES" altLang="en-US" sz="1500" b="1" dirty="0">
              <a:solidFill>
                <a:srgbClr val="0A2A48"/>
              </a:solidFill>
              <a:latin typeface="Univers"/>
            </a:endParaRPr>
          </a:p>
        </p:txBody>
      </p:sp>
      <p:sp>
        <p:nvSpPr>
          <p:cNvPr id="12" name="Text Box 7"/>
          <p:cNvSpPr txBox="1">
            <a:spLocks noChangeArrowheads="1"/>
          </p:cNvSpPr>
          <p:nvPr/>
        </p:nvSpPr>
        <p:spPr bwMode="auto">
          <a:xfrm>
            <a:off x="924421" y="15255725"/>
            <a:ext cx="8408988" cy="357188"/>
          </a:xfrm>
          <a:prstGeom prst="rect">
            <a:avLst/>
          </a:prstGeom>
          <a:solidFill>
            <a:srgbClr val="E2D8AB"/>
          </a:solidFill>
          <a:ln w="76200">
            <a:solidFill>
              <a:srgbClr val="0F3744"/>
            </a:solidFill>
            <a:miter lim="800000"/>
            <a:headEnd/>
            <a:tailEnd/>
          </a:ln>
        </p:spPr>
        <p:txBody>
          <a:bodyPr lIns="124853" tIns="62428" rIns="124853" bIns="62428">
            <a:spAutoFit/>
          </a:bodyPr>
          <a:lstStyle>
            <a:lvl1pPr defTabSz="4319588">
              <a:spcBef>
                <a:spcPct val="20000"/>
              </a:spcBef>
              <a:buChar char="•"/>
              <a:defRPr sz="4300">
                <a:solidFill>
                  <a:schemeClr val="tx1"/>
                </a:solidFill>
                <a:latin typeface="Arial" panose="020B0604020202020204" pitchFamily="34" charset="0"/>
              </a:defRPr>
            </a:lvl1pPr>
            <a:lvl2pPr marL="742950" indent="-285750" defTabSz="4319588">
              <a:spcBef>
                <a:spcPct val="20000"/>
              </a:spcBef>
              <a:buChar char="–"/>
              <a:defRPr sz="3800">
                <a:solidFill>
                  <a:schemeClr val="tx1"/>
                </a:solidFill>
                <a:latin typeface="Arial" panose="020B0604020202020204" pitchFamily="34" charset="0"/>
              </a:defRPr>
            </a:lvl2pPr>
            <a:lvl3pPr marL="1143000" indent="-228600" defTabSz="4319588">
              <a:spcBef>
                <a:spcPct val="20000"/>
              </a:spcBef>
              <a:buChar char="•"/>
              <a:defRPr sz="3100">
                <a:solidFill>
                  <a:schemeClr val="tx1"/>
                </a:solidFill>
                <a:latin typeface="Arial" panose="020B0604020202020204" pitchFamily="34" charset="0"/>
              </a:defRPr>
            </a:lvl3pPr>
            <a:lvl4pPr marL="1600200" indent="-228600" defTabSz="4319588">
              <a:spcBef>
                <a:spcPct val="20000"/>
              </a:spcBef>
              <a:buChar char="–"/>
              <a:defRPr sz="2700">
                <a:solidFill>
                  <a:schemeClr val="tx1"/>
                </a:solidFill>
                <a:latin typeface="Arial" panose="020B0604020202020204" pitchFamily="34" charset="0"/>
              </a:defRPr>
            </a:lvl4pPr>
            <a:lvl5pPr marL="2057400" indent="-228600" defTabSz="4319588">
              <a:spcBef>
                <a:spcPct val="20000"/>
              </a:spcBef>
              <a:buChar char="»"/>
              <a:defRPr sz="27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en-US" sz="1500" b="1" dirty="0" err="1" smtClean="0">
                <a:solidFill>
                  <a:srgbClr val="0A2A48"/>
                </a:solidFill>
                <a:latin typeface="Univers"/>
              </a:rPr>
              <a:t>Concluzii</a:t>
            </a:r>
            <a:endParaRPr lang="es-ES" altLang="en-US" sz="1500" b="1" dirty="0">
              <a:solidFill>
                <a:srgbClr val="0A2A48"/>
              </a:solidFill>
              <a:latin typeface="Univers"/>
            </a:endParaRPr>
          </a:p>
        </p:txBody>
      </p:sp>
      <p:pic>
        <p:nvPicPr>
          <p:cNvPr id="13" name="Picture 19" descr="http://npwomenshealthcare.com/wp-content/uploads/2015/08/CNER_Figure-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9046" y="8800627"/>
            <a:ext cx="3167063" cy="2767013"/>
          </a:xfrm>
          <a:prstGeom prst="rect">
            <a:avLst/>
          </a:prstGeom>
          <a:solidFill>
            <a:schemeClr val="accent1">
              <a:lumMod val="90000"/>
            </a:schemeClr>
          </a:solidFill>
          <a:ln>
            <a:noFill/>
          </a:ln>
        </p:spPr>
      </p:pic>
      <p:pic>
        <p:nvPicPr>
          <p:cNvPr id="14" name="Picture 23" descr="http://www.childtrends.org/wp-content/uploads/2012/06/15_fig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9421" y="12116990"/>
            <a:ext cx="3976688" cy="270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5" descr="http://www.garmaonhealth.com/wp-content/uploads/2012/07/Chart-2-Obesity-rates-and-BM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3621" y="12116990"/>
            <a:ext cx="4262438"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
          <p:cNvSpPr txBox="1">
            <a:spLocks noChangeArrowheads="1"/>
          </p:cNvSpPr>
          <p:nvPr/>
        </p:nvSpPr>
        <p:spPr bwMode="auto">
          <a:xfrm>
            <a:off x="7357765" y="3052809"/>
            <a:ext cx="364330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1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ro-RO" altLang="en-US" sz="2500" b="1" dirty="0" smtClean="0">
                <a:solidFill>
                  <a:srgbClr val="0A2A48"/>
                </a:solidFill>
                <a:latin typeface="Calibri" panose="020F0502020204030204" pitchFamily="34" charset="0"/>
                <a:cs typeface="Calibri" panose="020F0502020204030204" pitchFamily="34" charset="0"/>
              </a:rPr>
              <a:t>N</a:t>
            </a:r>
            <a:r>
              <a:rPr lang="en-US" altLang="en-US" sz="2500" b="1" dirty="0" smtClean="0">
                <a:solidFill>
                  <a:srgbClr val="0A2A48"/>
                </a:solidFill>
                <a:latin typeface="Calibri" panose="020F0502020204030204" pitchFamily="34" charset="0"/>
                <a:cs typeface="Calibri" panose="020F0502020204030204" pitchFamily="34" charset="0"/>
              </a:rPr>
              <a:t>R</a:t>
            </a:r>
            <a:r>
              <a:rPr lang="ro-RO" altLang="en-US" sz="2500" b="1" dirty="0" smtClean="0">
                <a:solidFill>
                  <a:srgbClr val="0A2A48"/>
                </a:solidFill>
                <a:latin typeface="Calibri" panose="020F0502020204030204" pitchFamily="34" charset="0"/>
                <a:cs typeface="Calibri" panose="020F0502020204030204" pitchFamily="34" charset="0"/>
              </a:rPr>
              <a:t>. </a:t>
            </a:r>
            <a:r>
              <a:rPr lang="en-US" altLang="en-US" sz="2500" b="1" dirty="0" smtClean="0">
                <a:solidFill>
                  <a:srgbClr val="0A2A48"/>
                </a:solidFill>
                <a:latin typeface="Calibri" panose="020F0502020204030204" pitchFamily="34" charset="0"/>
                <a:cs typeface="Calibri" panose="020F0502020204030204" pitchFamily="34" charset="0"/>
              </a:rPr>
              <a:t>E-POSTER</a:t>
            </a:r>
            <a:r>
              <a:rPr lang="en-US" altLang="en-US" sz="2500" b="1" dirty="0">
                <a:solidFill>
                  <a:srgbClr val="0A2A48"/>
                </a:solidFill>
                <a:latin typeface="Calibri" panose="020F0502020204030204" pitchFamily="34" charset="0"/>
                <a:cs typeface="Calibri" panose="020F0502020204030204" pitchFamily="34" charset="0"/>
              </a:rPr>
              <a:t>:</a:t>
            </a:r>
            <a:endParaRPr lang="ro-RO" altLang="en-US" sz="2500" b="1" dirty="0">
              <a:solidFill>
                <a:srgbClr val="0A2A48"/>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ntilla_ixseom">
  <a:themeElements>
    <a:clrScheme name="plantilla_ixse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_ixseo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08063"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08063"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plantilla_ixse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_ixse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_ixse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_ixse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_ixse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_ixse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_ixse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_ixse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_ixse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_ixse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_ixse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_ixse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1114</TotalTime>
  <Words>314</Words>
  <Application>Microsoft Office PowerPoint</Application>
  <PresentationFormat>Custom</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Univers</vt:lpstr>
      <vt:lpstr>plantilla_ixseom</vt:lpstr>
      <vt:lpstr>PowerPoint Presentation</vt:lpstr>
    </vt:vector>
  </TitlesOfParts>
  <Company>0-401-0008222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Joker</dc:creator>
  <cp:lastModifiedBy>Florentina Roman</cp:lastModifiedBy>
  <cp:revision>75</cp:revision>
  <dcterms:created xsi:type="dcterms:W3CDTF">2003-05-28T08:29:53Z</dcterms:created>
  <dcterms:modified xsi:type="dcterms:W3CDTF">2019-02-05T13:41:36Z</dcterms:modified>
</cp:coreProperties>
</file>