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0287000" cy="18288000"/>
  <p:notesSz cx="6858000" cy="9144000"/>
  <p:defaultTextStyle>
    <a:defPPr>
      <a:defRPr lang="en-US"/>
    </a:defPPr>
    <a:lvl1pPr marL="0" algn="l" defTabSz="1371512" rtl="0" eaLnBrk="1" latinLnBrk="0" hangingPunct="1">
      <a:defRPr sz="2700" kern="1200">
        <a:solidFill>
          <a:schemeClr val="tx1"/>
        </a:solidFill>
        <a:latin typeface="+mn-lt"/>
        <a:ea typeface="+mn-ea"/>
        <a:cs typeface="+mn-cs"/>
      </a:defRPr>
    </a:lvl1pPr>
    <a:lvl2pPr marL="685756" algn="l" defTabSz="1371512" rtl="0" eaLnBrk="1" latinLnBrk="0" hangingPunct="1">
      <a:defRPr sz="2700" kern="1200">
        <a:solidFill>
          <a:schemeClr val="tx1"/>
        </a:solidFill>
        <a:latin typeface="+mn-lt"/>
        <a:ea typeface="+mn-ea"/>
        <a:cs typeface="+mn-cs"/>
      </a:defRPr>
    </a:lvl2pPr>
    <a:lvl3pPr marL="1371512" algn="l" defTabSz="1371512" rtl="0" eaLnBrk="1" latinLnBrk="0" hangingPunct="1">
      <a:defRPr sz="2700" kern="1200">
        <a:solidFill>
          <a:schemeClr val="tx1"/>
        </a:solidFill>
        <a:latin typeface="+mn-lt"/>
        <a:ea typeface="+mn-ea"/>
        <a:cs typeface="+mn-cs"/>
      </a:defRPr>
    </a:lvl3pPr>
    <a:lvl4pPr marL="2057268" algn="l" defTabSz="1371512" rtl="0" eaLnBrk="1" latinLnBrk="0" hangingPunct="1">
      <a:defRPr sz="2700" kern="1200">
        <a:solidFill>
          <a:schemeClr val="tx1"/>
        </a:solidFill>
        <a:latin typeface="+mn-lt"/>
        <a:ea typeface="+mn-ea"/>
        <a:cs typeface="+mn-cs"/>
      </a:defRPr>
    </a:lvl4pPr>
    <a:lvl5pPr marL="2743024" algn="l" defTabSz="1371512" rtl="0" eaLnBrk="1" latinLnBrk="0" hangingPunct="1">
      <a:defRPr sz="2700" kern="1200">
        <a:solidFill>
          <a:schemeClr val="tx1"/>
        </a:solidFill>
        <a:latin typeface="+mn-lt"/>
        <a:ea typeface="+mn-ea"/>
        <a:cs typeface="+mn-cs"/>
      </a:defRPr>
    </a:lvl5pPr>
    <a:lvl6pPr marL="3428781" algn="l" defTabSz="1371512" rtl="0" eaLnBrk="1" latinLnBrk="0" hangingPunct="1">
      <a:defRPr sz="2700" kern="1200">
        <a:solidFill>
          <a:schemeClr val="tx1"/>
        </a:solidFill>
        <a:latin typeface="+mn-lt"/>
        <a:ea typeface="+mn-ea"/>
        <a:cs typeface="+mn-cs"/>
      </a:defRPr>
    </a:lvl6pPr>
    <a:lvl7pPr marL="4114537" algn="l" defTabSz="1371512" rtl="0" eaLnBrk="1" latinLnBrk="0" hangingPunct="1">
      <a:defRPr sz="2700" kern="1200">
        <a:solidFill>
          <a:schemeClr val="tx1"/>
        </a:solidFill>
        <a:latin typeface="+mn-lt"/>
        <a:ea typeface="+mn-ea"/>
        <a:cs typeface="+mn-cs"/>
      </a:defRPr>
    </a:lvl7pPr>
    <a:lvl8pPr marL="4800293" algn="l" defTabSz="1371512" rtl="0" eaLnBrk="1" latinLnBrk="0" hangingPunct="1">
      <a:defRPr sz="2700" kern="1200">
        <a:solidFill>
          <a:schemeClr val="tx1"/>
        </a:solidFill>
        <a:latin typeface="+mn-lt"/>
        <a:ea typeface="+mn-ea"/>
        <a:cs typeface="+mn-cs"/>
      </a:defRPr>
    </a:lvl8pPr>
    <a:lvl9pPr marL="5486049" algn="l" defTabSz="1371512"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userDrawn="1">
          <p15:clr>
            <a:srgbClr val="A4A3A4"/>
          </p15:clr>
        </p15:guide>
        <p15:guide id="2" pos="3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6" autoAdjust="0"/>
    <p:restoredTop sz="94660"/>
  </p:normalViewPr>
  <p:slideViewPr>
    <p:cSldViewPr snapToGrid="0">
      <p:cViewPr varScale="1">
        <p:scale>
          <a:sx n="45" d="100"/>
          <a:sy n="45" d="100"/>
        </p:scale>
        <p:origin x="2664" y="54"/>
      </p:cViewPr>
      <p:guideLst>
        <p:guide orient="horz" pos="5760"/>
        <p:guide pos="3240"/>
      </p:guideLst>
    </p:cSldViewPr>
  </p:slideViewPr>
  <p:notesTextViewPr>
    <p:cViewPr>
      <p:scale>
        <a:sx n="1" d="1"/>
        <a:sy n="1" d="1"/>
      </p:scale>
      <p:origin x="0" y="0"/>
    </p:cViewPr>
  </p:notesTextViewPr>
  <p:notesViewPr>
    <p:cSldViewPr snapToGrid="0">
      <p:cViewPr varScale="1">
        <p:scale>
          <a:sx n="89" d="100"/>
          <a:sy n="89" d="100"/>
        </p:scale>
        <p:origin x="3078" y="10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90C2A-965F-4686-916E-97A0E98BC2DE}" type="datetimeFigureOut">
              <a:rPr lang="en-US" smtClean="0"/>
              <a:t>21-Oct-20</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2F178-78FA-4F3C-AAB9-A887796DA081}" type="slidenum">
              <a:rPr lang="en-US" smtClean="0"/>
              <a:t>‹#›</a:t>
            </a:fld>
            <a:endParaRPr lang="en-US"/>
          </a:p>
        </p:txBody>
      </p:sp>
    </p:spTree>
    <p:extLst>
      <p:ext uri="{BB962C8B-B14F-4D97-AF65-F5344CB8AC3E}">
        <p14:creationId xmlns:p14="http://schemas.microsoft.com/office/powerpoint/2010/main" val="1476907606"/>
      </p:ext>
    </p:extLst>
  </p:cSld>
  <p:clrMap bg1="lt1" tx1="dk1" bg2="lt2" tx2="dk2" accent1="accent1" accent2="accent2" accent3="accent3" accent4="accent4" accent5="accent5" accent6="accent6" hlink="hlink" folHlink="folHlink"/>
  <p:notesStyle>
    <a:lvl1pPr marL="0" algn="l" defTabSz="1371512" rtl="0" eaLnBrk="1" latinLnBrk="0" hangingPunct="1">
      <a:defRPr sz="1800" kern="1200">
        <a:solidFill>
          <a:schemeClr val="tx1"/>
        </a:solidFill>
        <a:latin typeface="+mn-lt"/>
        <a:ea typeface="+mn-ea"/>
        <a:cs typeface="+mn-cs"/>
      </a:defRPr>
    </a:lvl1pPr>
    <a:lvl2pPr marL="685756" algn="l" defTabSz="1371512" rtl="0" eaLnBrk="1" latinLnBrk="0" hangingPunct="1">
      <a:defRPr sz="1800" kern="1200">
        <a:solidFill>
          <a:schemeClr val="tx1"/>
        </a:solidFill>
        <a:latin typeface="+mn-lt"/>
        <a:ea typeface="+mn-ea"/>
        <a:cs typeface="+mn-cs"/>
      </a:defRPr>
    </a:lvl2pPr>
    <a:lvl3pPr marL="1371512" algn="l" defTabSz="1371512" rtl="0" eaLnBrk="1" latinLnBrk="0" hangingPunct="1">
      <a:defRPr sz="1800" kern="1200">
        <a:solidFill>
          <a:schemeClr val="tx1"/>
        </a:solidFill>
        <a:latin typeface="+mn-lt"/>
        <a:ea typeface="+mn-ea"/>
        <a:cs typeface="+mn-cs"/>
      </a:defRPr>
    </a:lvl3pPr>
    <a:lvl4pPr marL="2057268" algn="l" defTabSz="1371512" rtl="0" eaLnBrk="1" latinLnBrk="0" hangingPunct="1">
      <a:defRPr sz="1800" kern="1200">
        <a:solidFill>
          <a:schemeClr val="tx1"/>
        </a:solidFill>
        <a:latin typeface="+mn-lt"/>
        <a:ea typeface="+mn-ea"/>
        <a:cs typeface="+mn-cs"/>
      </a:defRPr>
    </a:lvl4pPr>
    <a:lvl5pPr marL="2743024" algn="l" defTabSz="1371512" rtl="0" eaLnBrk="1" latinLnBrk="0" hangingPunct="1">
      <a:defRPr sz="1800" kern="1200">
        <a:solidFill>
          <a:schemeClr val="tx1"/>
        </a:solidFill>
        <a:latin typeface="+mn-lt"/>
        <a:ea typeface="+mn-ea"/>
        <a:cs typeface="+mn-cs"/>
      </a:defRPr>
    </a:lvl5pPr>
    <a:lvl6pPr marL="3428781" algn="l" defTabSz="1371512" rtl="0" eaLnBrk="1" latinLnBrk="0" hangingPunct="1">
      <a:defRPr sz="1800" kern="1200">
        <a:solidFill>
          <a:schemeClr val="tx1"/>
        </a:solidFill>
        <a:latin typeface="+mn-lt"/>
        <a:ea typeface="+mn-ea"/>
        <a:cs typeface="+mn-cs"/>
      </a:defRPr>
    </a:lvl6pPr>
    <a:lvl7pPr marL="4114537" algn="l" defTabSz="1371512" rtl="0" eaLnBrk="1" latinLnBrk="0" hangingPunct="1">
      <a:defRPr sz="1800" kern="1200">
        <a:solidFill>
          <a:schemeClr val="tx1"/>
        </a:solidFill>
        <a:latin typeface="+mn-lt"/>
        <a:ea typeface="+mn-ea"/>
        <a:cs typeface="+mn-cs"/>
      </a:defRPr>
    </a:lvl7pPr>
    <a:lvl8pPr marL="4800293" algn="l" defTabSz="1371512" rtl="0" eaLnBrk="1" latinLnBrk="0" hangingPunct="1">
      <a:defRPr sz="1800" kern="1200">
        <a:solidFill>
          <a:schemeClr val="tx1"/>
        </a:solidFill>
        <a:latin typeface="+mn-lt"/>
        <a:ea typeface="+mn-ea"/>
        <a:cs typeface="+mn-cs"/>
      </a:defRPr>
    </a:lvl8pPr>
    <a:lvl9pPr marL="5486049" algn="l" defTabSz="1371512"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992968"/>
            <a:ext cx="8743950" cy="6366933"/>
          </a:xfrm>
        </p:spPr>
        <p:txBody>
          <a:bodyPr anchor="b"/>
          <a:lstStyle>
            <a:lvl1pPr algn="ctr">
              <a:defRPr sz="6750"/>
            </a:lvl1pPr>
          </a:lstStyle>
          <a:p>
            <a:r>
              <a:rPr lang="en-US" smtClean="0"/>
              <a:t>Click to edit Master title style</a:t>
            </a:r>
            <a:endParaRPr lang="en-US" dirty="0"/>
          </a:p>
        </p:txBody>
      </p:sp>
      <p:sp>
        <p:nvSpPr>
          <p:cNvPr id="3" name="Subtitle 2"/>
          <p:cNvSpPr>
            <a:spLocks noGrp="1"/>
          </p:cNvSpPr>
          <p:nvPr>
            <p:ph type="subTitle" idx="1"/>
          </p:nvPr>
        </p:nvSpPr>
        <p:spPr>
          <a:xfrm>
            <a:off x="1285875" y="9605435"/>
            <a:ext cx="7715250" cy="4415365"/>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DCE8A3-439B-4F11-BFE7-686D5031585F}"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301560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CE8A3-439B-4F11-BFE7-686D5031585F}"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279937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973667"/>
            <a:ext cx="2218134" cy="154982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7232" y="973667"/>
            <a:ext cx="6525816" cy="154982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CE8A3-439B-4F11-BFE7-686D5031585F}"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109322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CE8A3-439B-4F11-BFE7-686D5031585F}"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294141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4559305"/>
            <a:ext cx="8872538" cy="7607299"/>
          </a:xfrm>
        </p:spPr>
        <p:txBody>
          <a:bodyPr anchor="b"/>
          <a:lstStyle>
            <a:lvl1pPr>
              <a:defRPr sz="6750"/>
            </a:lvl1pPr>
          </a:lstStyle>
          <a:p>
            <a:r>
              <a:rPr lang="en-US" smtClean="0"/>
              <a:t>Click to edit Master title style</a:t>
            </a:r>
            <a:endParaRPr lang="en-US" dirty="0"/>
          </a:p>
        </p:txBody>
      </p:sp>
      <p:sp>
        <p:nvSpPr>
          <p:cNvPr id="3" name="Text Placeholder 2"/>
          <p:cNvSpPr>
            <a:spLocks noGrp="1"/>
          </p:cNvSpPr>
          <p:nvPr>
            <p:ph type="body" idx="1"/>
          </p:nvPr>
        </p:nvSpPr>
        <p:spPr>
          <a:xfrm>
            <a:off x="701874" y="12238572"/>
            <a:ext cx="8872538" cy="4000499"/>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CE8A3-439B-4F11-BFE7-686D5031585F}"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4164450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7231" y="4868333"/>
            <a:ext cx="4371975" cy="116035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07794" y="4868333"/>
            <a:ext cx="4371975" cy="116035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DCE8A3-439B-4F11-BFE7-686D5031585F}"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275199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973671"/>
            <a:ext cx="8872538" cy="353483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08572" y="4483101"/>
            <a:ext cx="4351883" cy="2197099"/>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708572" y="6680200"/>
            <a:ext cx="4351883" cy="98255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7794" y="4483101"/>
            <a:ext cx="4373315" cy="2197099"/>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207794" y="6680200"/>
            <a:ext cx="4373315" cy="98255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DCE8A3-439B-4F11-BFE7-686D5031585F}" type="datetimeFigureOut">
              <a:rPr lang="en-US" smtClean="0"/>
              <a:t>21-Oct-20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423857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DCE8A3-439B-4F11-BFE7-686D5031585F}" type="datetimeFigureOut">
              <a:rPr lang="en-US" smtClean="0"/>
              <a:t>21-Oct-20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101150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CE8A3-439B-4F11-BFE7-686D5031585F}" type="datetimeFigureOut">
              <a:rPr lang="en-US" smtClean="0"/>
              <a:t>21-Oct-20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240987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1219200"/>
            <a:ext cx="3317825" cy="4267200"/>
          </a:xfrm>
        </p:spPr>
        <p:txBody>
          <a:bodyPr anchor="b"/>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373315" y="2633138"/>
            <a:ext cx="5207794" cy="12996333"/>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71" y="5486400"/>
            <a:ext cx="3317825" cy="10164235"/>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CE8A3-439B-4F11-BFE7-686D5031585F}"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128665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1219200"/>
            <a:ext cx="3317825" cy="4267200"/>
          </a:xfrm>
        </p:spPr>
        <p:txBody>
          <a:bodyPr anchor="b"/>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73315" y="2633138"/>
            <a:ext cx="5207794" cy="12996333"/>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en-US" smtClean="0"/>
              <a:t>Click icon to add picture</a:t>
            </a:r>
            <a:endParaRPr lang="en-US" dirty="0"/>
          </a:p>
        </p:txBody>
      </p:sp>
      <p:sp>
        <p:nvSpPr>
          <p:cNvPr id="4" name="Text Placeholder 3"/>
          <p:cNvSpPr>
            <a:spLocks noGrp="1"/>
          </p:cNvSpPr>
          <p:nvPr>
            <p:ph type="body" sz="half" idx="2"/>
          </p:nvPr>
        </p:nvSpPr>
        <p:spPr>
          <a:xfrm>
            <a:off x="708571" y="5486400"/>
            <a:ext cx="3317825" cy="10164235"/>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CE8A3-439B-4F11-BFE7-686D5031585F}"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0E51-DDA7-4971-A008-749FF8201441}" type="slidenum">
              <a:rPr lang="en-US" smtClean="0"/>
              <a:t>‹#›</a:t>
            </a:fld>
            <a:endParaRPr lang="en-US"/>
          </a:p>
        </p:txBody>
      </p:sp>
    </p:spTree>
    <p:extLst>
      <p:ext uri="{BB962C8B-B14F-4D97-AF65-F5344CB8AC3E}">
        <p14:creationId xmlns:p14="http://schemas.microsoft.com/office/powerpoint/2010/main" val="418303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973671"/>
            <a:ext cx="8872538" cy="35348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7231" y="4868333"/>
            <a:ext cx="8872538" cy="116035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7231" y="16950271"/>
            <a:ext cx="2314575" cy="973667"/>
          </a:xfrm>
          <a:prstGeom prst="rect">
            <a:avLst/>
          </a:prstGeom>
        </p:spPr>
        <p:txBody>
          <a:bodyPr vert="horz" lIns="91440" tIns="45720" rIns="91440" bIns="45720" rtlCol="0" anchor="ctr"/>
          <a:lstStyle>
            <a:lvl1pPr algn="l">
              <a:defRPr sz="1350">
                <a:solidFill>
                  <a:schemeClr val="tx1">
                    <a:tint val="75000"/>
                  </a:schemeClr>
                </a:solidFill>
              </a:defRPr>
            </a:lvl1pPr>
          </a:lstStyle>
          <a:p>
            <a:fld id="{7DDCE8A3-439B-4F11-BFE7-686D5031585F}" type="datetimeFigureOut">
              <a:rPr lang="en-US" smtClean="0"/>
              <a:t>21-Oct-20</a:t>
            </a:fld>
            <a:endParaRPr lang="en-US"/>
          </a:p>
        </p:txBody>
      </p:sp>
      <p:sp>
        <p:nvSpPr>
          <p:cNvPr id="5" name="Footer Placeholder 4"/>
          <p:cNvSpPr>
            <a:spLocks noGrp="1"/>
          </p:cNvSpPr>
          <p:nvPr>
            <p:ph type="ftr" sz="quarter" idx="3"/>
          </p:nvPr>
        </p:nvSpPr>
        <p:spPr>
          <a:xfrm>
            <a:off x="3407569" y="16950271"/>
            <a:ext cx="3471863" cy="973667"/>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65194" y="16950271"/>
            <a:ext cx="2314575" cy="973667"/>
          </a:xfrm>
          <a:prstGeom prst="rect">
            <a:avLst/>
          </a:prstGeom>
        </p:spPr>
        <p:txBody>
          <a:bodyPr vert="horz" lIns="91440" tIns="45720" rIns="91440" bIns="45720" rtlCol="0" anchor="ctr"/>
          <a:lstStyle>
            <a:lvl1pPr algn="r">
              <a:defRPr sz="1350">
                <a:solidFill>
                  <a:schemeClr val="tx1">
                    <a:tint val="75000"/>
                  </a:schemeClr>
                </a:solidFill>
              </a:defRPr>
            </a:lvl1pPr>
          </a:lstStyle>
          <a:p>
            <a:fld id="{515A0E51-DDA7-4971-A008-749FF8201441}" type="slidenum">
              <a:rPr lang="en-US" smtClean="0"/>
              <a:t>‹#›</a:t>
            </a:fld>
            <a:endParaRPr lang="en-US"/>
          </a:p>
        </p:txBody>
      </p:sp>
    </p:spTree>
    <p:extLst>
      <p:ext uri="{BB962C8B-B14F-4D97-AF65-F5344CB8AC3E}">
        <p14:creationId xmlns:p14="http://schemas.microsoft.com/office/powerpoint/2010/main" val="3270573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6992415" y="2597659"/>
            <a:ext cx="2662598" cy="39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ro-RO" altLang="en-US" sz="1954" b="1" dirty="0">
                <a:solidFill>
                  <a:srgbClr val="0A2A48"/>
                </a:solidFill>
                <a:latin typeface="Calibri" panose="020F0502020204030204" pitchFamily="34" charset="0"/>
                <a:cs typeface="Calibri" panose="020F0502020204030204" pitchFamily="34" charset="0"/>
              </a:rPr>
              <a:t>N</a:t>
            </a:r>
            <a:r>
              <a:rPr lang="en-US" altLang="en-US" sz="1954" b="1" dirty="0">
                <a:solidFill>
                  <a:srgbClr val="0A2A48"/>
                </a:solidFill>
                <a:latin typeface="Calibri" panose="020F0502020204030204" pitchFamily="34" charset="0"/>
                <a:cs typeface="Calibri" panose="020F0502020204030204" pitchFamily="34" charset="0"/>
              </a:rPr>
              <a:t>R</a:t>
            </a:r>
            <a:r>
              <a:rPr lang="ro-RO" altLang="en-US" sz="1954" b="1" dirty="0">
                <a:solidFill>
                  <a:srgbClr val="0A2A48"/>
                </a:solidFill>
                <a:latin typeface="Calibri" panose="020F0502020204030204" pitchFamily="34" charset="0"/>
                <a:cs typeface="Calibri" panose="020F0502020204030204" pitchFamily="34" charset="0"/>
              </a:rPr>
              <a:t>. </a:t>
            </a:r>
            <a:r>
              <a:rPr lang="en-US" altLang="en-US" sz="1954" b="1" dirty="0">
                <a:solidFill>
                  <a:srgbClr val="0A2A48"/>
                </a:solidFill>
                <a:latin typeface="Calibri" panose="020F0502020204030204" pitchFamily="34" charset="0"/>
                <a:cs typeface="Calibri" panose="020F0502020204030204" pitchFamily="34" charset="0"/>
              </a:rPr>
              <a:t>E-POSTER:</a:t>
            </a:r>
            <a:endParaRPr lang="ro-RO" altLang="en-US" sz="1954" b="1" dirty="0">
              <a:solidFill>
                <a:srgbClr val="0A2A48"/>
              </a:solidFill>
              <a:latin typeface="Calibri" panose="020F0502020204030204" pitchFamily="34" charset="0"/>
              <a:cs typeface="Calibri" panose="020F0502020204030204" pitchFamily="34" charset="0"/>
            </a:endParaRPr>
          </a:p>
        </p:txBody>
      </p:sp>
      <p:sp>
        <p:nvSpPr>
          <p:cNvPr id="5" name="TextBox 1"/>
          <p:cNvSpPr txBox="1">
            <a:spLocks noChangeArrowheads="1"/>
          </p:cNvSpPr>
          <p:nvPr/>
        </p:nvSpPr>
        <p:spPr bwMode="auto">
          <a:xfrm>
            <a:off x="1394321" y="3806453"/>
            <a:ext cx="74882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2400" b="1" dirty="0" smtClean="0">
                <a:solidFill>
                  <a:srgbClr val="0A2A48"/>
                </a:solidFill>
                <a:latin typeface="Calibri" panose="020F0502020204030204" pitchFamily="34" charset="0"/>
                <a:cs typeface="Calibri" panose="020F0502020204030204" pitchFamily="34" charset="0"/>
              </a:rPr>
              <a:t>TITLU</a:t>
            </a:r>
            <a:endParaRPr lang="ro-RO" altLang="en-US" sz="2400" b="1" dirty="0">
              <a:solidFill>
                <a:srgbClr val="0A2A48"/>
              </a:solidFill>
              <a:latin typeface="Calibri" panose="020F0502020204030204" pitchFamily="34" charset="0"/>
              <a:cs typeface="Calibri" panose="020F0502020204030204" pitchFamily="34" charset="0"/>
            </a:endParaRPr>
          </a:p>
        </p:txBody>
      </p:sp>
      <p:sp>
        <p:nvSpPr>
          <p:cNvPr id="11" name="Text Box 7"/>
          <p:cNvSpPr txBox="1">
            <a:spLocks noChangeArrowheads="1"/>
          </p:cNvSpPr>
          <p:nvPr/>
        </p:nvSpPr>
        <p:spPr bwMode="auto">
          <a:xfrm>
            <a:off x="889496" y="5908202"/>
            <a:ext cx="3052763"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s-ES_tradnl" altLang="en-US" sz="1500" b="1" dirty="0" err="1" smtClean="0">
                <a:solidFill>
                  <a:srgbClr val="0A2A48"/>
                </a:solidFill>
                <a:latin typeface="Univers"/>
              </a:rPr>
              <a:t>Obiective</a:t>
            </a:r>
            <a:endParaRPr lang="es-ES" altLang="en-US" sz="1500" b="1" dirty="0">
              <a:solidFill>
                <a:srgbClr val="0A2A48"/>
              </a:solidFill>
              <a:latin typeface="Univers"/>
            </a:endParaRPr>
          </a:p>
        </p:txBody>
      </p:sp>
      <p:sp>
        <p:nvSpPr>
          <p:cNvPr id="12" name="Text Box 11"/>
          <p:cNvSpPr txBox="1">
            <a:spLocks noChangeArrowheads="1"/>
          </p:cNvSpPr>
          <p:nvPr/>
        </p:nvSpPr>
        <p:spPr bwMode="auto">
          <a:xfrm>
            <a:off x="889496" y="6333652"/>
            <a:ext cx="3052763" cy="206533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r>
              <a:rPr lang="ro-RO" altLang="en-US" sz="1400" dirty="0">
                <a:solidFill>
                  <a:srgbClr val="0F3744"/>
                </a:solidFill>
              </a:rPr>
              <a:t>Lorem ipsum dolor sit amet, consectetur adipiscing elit. Cras accumsan nibh quis ante porta imperdiet. Vestibulum ut odio laoreet, vehicula ante et, suscipit nunc. Maecenas sagittis ac mauris ut dapibus. Vestibulum consectetur accumsan augue, sit amet cursus lacus hendrerit eget. </a:t>
            </a:r>
            <a:endParaRPr lang="es-ES_tradnl" altLang="en-US" sz="1400" dirty="0">
              <a:solidFill>
                <a:srgbClr val="0F3744"/>
              </a:solidFill>
              <a:latin typeface="Times New Roman" panose="02020603050405020304" pitchFamily="18" charset="0"/>
            </a:endParaRPr>
          </a:p>
        </p:txBody>
      </p:sp>
      <p:sp>
        <p:nvSpPr>
          <p:cNvPr id="13" name="Text Box 13"/>
          <p:cNvSpPr txBox="1">
            <a:spLocks noChangeArrowheads="1"/>
          </p:cNvSpPr>
          <p:nvPr/>
        </p:nvSpPr>
        <p:spPr bwMode="auto">
          <a:xfrm>
            <a:off x="924421" y="15587438"/>
            <a:ext cx="8408988" cy="1172516"/>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endParaRPr lang="ro-RO" altLang="en-US" sz="1400" dirty="0" smtClean="0">
              <a:solidFill>
                <a:srgbClr val="0F3744"/>
              </a:solidFill>
            </a:endParaRPr>
          </a:p>
          <a:p>
            <a:pPr algn="just" eaLnBrk="1" hangingPunct="1">
              <a:spcBef>
                <a:spcPct val="0"/>
              </a:spcBef>
              <a:buFontTx/>
              <a:buNone/>
            </a:pPr>
            <a:r>
              <a:rPr lang="ro-RO" altLang="en-US" sz="1400" dirty="0" smtClean="0">
                <a:solidFill>
                  <a:srgbClr val="0F3744"/>
                </a:solidFill>
              </a:rPr>
              <a:t>Lorem </a:t>
            </a:r>
            <a:r>
              <a:rPr lang="ro-RO" altLang="en-US" sz="1400" dirty="0">
                <a:solidFill>
                  <a:srgbClr val="0F3744"/>
                </a:solidFill>
              </a:rPr>
              <a:t>ipsum dolor sit amet, consectetur adipiscing elit. Cras accumsan nibh quis ante porta imperdiet. Vestibulum ut odio laoreet, vehicula ante et, suscipit nunc. Maecenas sagittis ac mauris ut dapibus. Vestibulum consectetur accumsan augue, sit amet cursus lacus hendrerit eget. </a:t>
            </a:r>
            <a:endParaRPr lang="ro-RO" altLang="en-US" sz="1400" dirty="0" smtClean="0">
              <a:solidFill>
                <a:srgbClr val="0F3744"/>
              </a:solidFill>
            </a:endParaRPr>
          </a:p>
          <a:p>
            <a:pPr algn="just" eaLnBrk="1" hangingPunct="1">
              <a:spcBef>
                <a:spcPct val="0"/>
              </a:spcBef>
              <a:buFontTx/>
              <a:buNone/>
            </a:pPr>
            <a:endParaRPr lang="en-US" altLang="en-US" sz="1200" dirty="0">
              <a:solidFill>
                <a:srgbClr val="0F3744"/>
              </a:solidFill>
            </a:endParaRPr>
          </a:p>
        </p:txBody>
      </p:sp>
      <p:sp>
        <p:nvSpPr>
          <p:cNvPr id="14" name="Text Box 14"/>
          <p:cNvSpPr txBox="1">
            <a:spLocks noChangeArrowheads="1"/>
          </p:cNvSpPr>
          <p:nvPr/>
        </p:nvSpPr>
        <p:spPr bwMode="auto">
          <a:xfrm>
            <a:off x="889496" y="9121302"/>
            <a:ext cx="5040313" cy="271139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endParaRPr lang="ro-RO" altLang="en-US" sz="1400" dirty="0" smtClean="0">
              <a:solidFill>
                <a:srgbClr val="0F3744"/>
              </a:solidFill>
            </a:endParaRPr>
          </a:p>
          <a:p>
            <a:pPr algn="just" eaLnBrk="1" hangingPunct="1">
              <a:spcBef>
                <a:spcPct val="0"/>
              </a:spcBef>
              <a:buFontTx/>
              <a:buNone/>
            </a:pPr>
            <a:r>
              <a:rPr lang="ro-RO" altLang="en-US" sz="1400" dirty="0" smtClean="0">
                <a:solidFill>
                  <a:srgbClr val="0F3744"/>
                </a:solidFill>
              </a:rPr>
              <a:t>Lorem </a:t>
            </a:r>
            <a:r>
              <a:rPr lang="ro-RO" altLang="en-US" sz="1400" dirty="0">
                <a:solidFill>
                  <a:srgbClr val="0F3744"/>
                </a:solidFill>
              </a:rPr>
              <a:t>ipsum dolor sit amet, consectetur adipiscing elit. Cras accumsan nibh quis ante porta imperdiet. Vestibulum ut odio laoreet, vehicula ante et, suscipit nunc. Maecenas sagittis ac mauris ut dapibus. Vestibulum consectetur accumsan augue, sit amet cursus lacus hendrerit eget. Nullam in dolor id leo feugiat rutrum ac sit amet ipsum. Nulla pulvinar, est non congue mattis, turpis libero posuere neque, a sollicitudin risus augue at mauris. Donec accumsan imperdiet feugiat. Quisque ultrices suscipit ultrices. Pellentesque eget tristique sapien, ac rutrum felis. </a:t>
            </a:r>
            <a:endParaRPr lang="ro-RO" altLang="en-US" sz="1400" dirty="0" smtClean="0">
              <a:solidFill>
                <a:srgbClr val="0F3744"/>
              </a:solidFill>
            </a:endParaRPr>
          </a:p>
          <a:p>
            <a:pPr algn="just" eaLnBrk="1" hangingPunct="1">
              <a:spcBef>
                <a:spcPct val="0"/>
              </a:spcBef>
              <a:buFontTx/>
              <a:buNone/>
            </a:pPr>
            <a:endParaRPr lang="en-US" altLang="en-US" sz="1400" dirty="0">
              <a:solidFill>
                <a:srgbClr val="0F3744"/>
              </a:solidFill>
            </a:endParaRPr>
          </a:p>
        </p:txBody>
      </p:sp>
      <p:sp>
        <p:nvSpPr>
          <p:cNvPr id="15" name="Text Box 18"/>
          <p:cNvSpPr txBox="1">
            <a:spLocks noChangeArrowheads="1"/>
          </p:cNvSpPr>
          <p:nvPr/>
        </p:nvSpPr>
        <p:spPr bwMode="auto">
          <a:xfrm>
            <a:off x="4274046" y="6324897"/>
            <a:ext cx="5018088" cy="206533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r>
              <a:rPr lang="ro-RO" altLang="en-US" sz="1400" dirty="0">
                <a:solidFill>
                  <a:srgbClr val="0F3744"/>
                </a:solidFill>
              </a:rPr>
              <a:t>Lorem ipsum dolor sit amet, consectetur adipiscing elit. Cras accumsan nibh quis ante porta imperdiet. Vestibulum ut odio laoreet, vehicula ante et, suscipit nunc. Maecenas sagittis ac mauris ut dapibus. Vestibulum consectetur accumsan augue, sit amet cursus lacus hendrerit eget. Nullam in dolor id leo feugiat rutrum ac sit amet ipsum. Nulla pulvinar, est non congue mattis, turpis libero posuere neque, a sollicitudin risus augue at mauris. Donec accumsan imperdiet feugiat. Quisque ultrices suscipit ultrices. </a:t>
            </a:r>
            <a:endParaRPr lang="en-US" altLang="en-US" sz="1400" dirty="0">
              <a:solidFill>
                <a:srgbClr val="0F3744"/>
              </a:solidFill>
            </a:endParaRPr>
          </a:p>
        </p:txBody>
      </p:sp>
      <p:sp>
        <p:nvSpPr>
          <p:cNvPr id="16" name="TextBox 3"/>
          <p:cNvSpPr txBox="1">
            <a:spLocks noChangeArrowheads="1"/>
          </p:cNvSpPr>
          <p:nvPr/>
        </p:nvSpPr>
        <p:spPr bwMode="auto">
          <a:xfrm>
            <a:off x="1466329" y="4742557"/>
            <a:ext cx="74882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600" dirty="0" err="1" smtClean="0">
                <a:solidFill>
                  <a:srgbClr val="0A2A48"/>
                </a:solidFill>
              </a:rPr>
              <a:t>Autor</a:t>
            </a:r>
            <a:r>
              <a:rPr lang="en-US" altLang="en-US" sz="1600" dirty="0" smtClean="0">
                <a:solidFill>
                  <a:srgbClr val="0A2A48"/>
                </a:solidFill>
              </a:rPr>
              <a:t>/</a:t>
            </a:r>
            <a:r>
              <a:rPr lang="en-US" altLang="en-US" sz="1600" dirty="0" err="1" smtClean="0">
                <a:solidFill>
                  <a:srgbClr val="0A2A48"/>
                </a:solidFill>
              </a:rPr>
              <a:t>Autori</a:t>
            </a:r>
            <a:r>
              <a:rPr lang="en-US" altLang="en-US" sz="1600" dirty="0" smtClean="0">
                <a:solidFill>
                  <a:srgbClr val="0A2A48"/>
                </a:solidFill>
              </a:rPr>
              <a:t> (</a:t>
            </a:r>
            <a:r>
              <a:rPr lang="en-US" altLang="en-US" sz="1600" dirty="0" err="1" smtClean="0">
                <a:solidFill>
                  <a:srgbClr val="0A2A48"/>
                </a:solidFill>
              </a:rPr>
              <a:t>Prenume</a:t>
            </a:r>
            <a:r>
              <a:rPr lang="en-US" altLang="en-US" sz="1600" dirty="0" smtClean="0">
                <a:solidFill>
                  <a:srgbClr val="0A2A48"/>
                </a:solidFill>
              </a:rPr>
              <a:t>, </a:t>
            </a:r>
            <a:r>
              <a:rPr lang="en-US" altLang="en-US" sz="1600" dirty="0" err="1" smtClean="0">
                <a:solidFill>
                  <a:srgbClr val="0A2A48"/>
                </a:solidFill>
              </a:rPr>
              <a:t>Nume</a:t>
            </a:r>
            <a:r>
              <a:rPr lang="en-US" altLang="en-US" sz="1600" dirty="0" smtClean="0">
                <a:solidFill>
                  <a:srgbClr val="0A2A48"/>
                </a:solidFill>
              </a:rPr>
              <a:t>)</a:t>
            </a:r>
            <a:endParaRPr lang="ro-RO" altLang="en-US" sz="1600" dirty="0">
              <a:solidFill>
                <a:srgbClr val="0A2A48"/>
              </a:solidFill>
            </a:endParaRPr>
          </a:p>
        </p:txBody>
      </p:sp>
      <p:sp>
        <p:nvSpPr>
          <p:cNvPr id="17" name="TextBox 24"/>
          <p:cNvSpPr txBox="1">
            <a:spLocks noChangeArrowheads="1"/>
          </p:cNvSpPr>
          <p:nvPr/>
        </p:nvSpPr>
        <p:spPr bwMode="auto">
          <a:xfrm>
            <a:off x="1394322" y="5080695"/>
            <a:ext cx="7632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600" dirty="0" err="1" smtClean="0">
                <a:solidFill>
                  <a:srgbClr val="0A2A48"/>
                </a:solidFill>
              </a:rPr>
              <a:t>Institu</a:t>
            </a:r>
            <a:r>
              <a:rPr lang="ro-RO" altLang="en-US" sz="1600" dirty="0" smtClean="0">
                <a:solidFill>
                  <a:srgbClr val="0A2A48"/>
                </a:solidFill>
              </a:rPr>
              <a:t>ț</a:t>
            </a:r>
            <a:r>
              <a:rPr lang="en-US" altLang="en-US" sz="1600" dirty="0" err="1" smtClean="0">
                <a:solidFill>
                  <a:srgbClr val="0A2A48"/>
                </a:solidFill>
              </a:rPr>
              <a:t>ie</a:t>
            </a:r>
            <a:r>
              <a:rPr lang="en-US" altLang="en-US" sz="1600" dirty="0" smtClean="0">
                <a:solidFill>
                  <a:srgbClr val="0A2A48"/>
                </a:solidFill>
              </a:rPr>
              <a:t>/</a:t>
            </a:r>
            <a:r>
              <a:rPr lang="en-US" altLang="en-US" sz="1600" dirty="0" err="1" smtClean="0">
                <a:solidFill>
                  <a:srgbClr val="0A2A48"/>
                </a:solidFill>
              </a:rPr>
              <a:t>Institu</a:t>
            </a:r>
            <a:r>
              <a:rPr lang="ro-RO" altLang="en-US" sz="1600" dirty="0">
                <a:solidFill>
                  <a:srgbClr val="0A2A48"/>
                </a:solidFill>
              </a:rPr>
              <a:t>ț</a:t>
            </a:r>
            <a:r>
              <a:rPr lang="en-US" altLang="en-US" sz="1600" dirty="0" smtClean="0">
                <a:solidFill>
                  <a:srgbClr val="0A2A48"/>
                </a:solidFill>
              </a:rPr>
              <a:t>ii</a:t>
            </a:r>
            <a:endParaRPr lang="ro-RO" altLang="en-US" sz="1600" dirty="0">
              <a:solidFill>
                <a:srgbClr val="0A2A48"/>
              </a:solidFill>
            </a:endParaRPr>
          </a:p>
        </p:txBody>
      </p:sp>
      <p:sp>
        <p:nvSpPr>
          <p:cNvPr id="18" name="Text Box 7"/>
          <p:cNvSpPr txBox="1">
            <a:spLocks noChangeArrowheads="1"/>
          </p:cNvSpPr>
          <p:nvPr/>
        </p:nvSpPr>
        <p:spPr bwMode="auto">
          <a:xfrm>
            <a:off x="4274046" y="5894685"/>
            <a:ext cx="5018088" cy="357187"/>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smtClean="0">
                <a:solidFill>
                  <a:srgbClr val="0A2A48"/>
                </a:solidFill>
                <a:latin typeface="Univers"/>
              </a:rPr>
              <a:t>Material </a:t>
            </a:r>
            <a:r>
              <a:rPr lang="ro-RO" altLang="en-US" sz="1500" b="1" dirty="0" smtClean="0">
                <a:solidFill>
                  <a:srgbClr val="0A2A48"/>
                </a:solidFill>
                <a:latin typeface="Univers"/>
              </a:rPr>
              <a:t>ș</a:t>
            </a:r>
            <a:r>
              <a:rPr lang="en-US" altLang="en-US" sz="1500" b="1" dirty="0" smtClean="0">
                <a:solidFill>
                  <a:srgbClr val="0A2A48"/>
                </a:solidFill>
                <a:latin typeface="Univers"/>
              </a:rPr>
              <a:t>i </a:t>
            </a:r>
            <a:r>
              <a:rPr lang="en-US" altLang="en-US" sz="1500" b="1" dirty="0" err="1" smtClean="0">
                <a:solidFill>
                  <a:srgbClr val="0A2A48"/>
                </a:solidFill>
                <a:latin typeface="Univers"/>
              </a:rPr>
              <a:t>metode</a:t>
            </a:r>
            <a:endParaRPr lang="es-ES" altLang="en-US" sz="1500" b="1" dirty="0">
              <a:solidFill>
                <a:srgbClr val="0A2A48"/>
              </a:solidFill>
              <a:latin typeface="Univers"/>
            </a:endParaRPr>
          </a:p>
        </p:txBody>
      </p:sp>
      <p:sp>
        <p:nvSpPr>
          <p:cNvPr id="19" name="Text Box 7"/>
          <p:cNvSpPr txBox="1">
            <a:spLocks noChangeArrowheads="1"/>
          </p:cNvSpPr>
          <p:nvPr/>
        </p:nvSpPr>
        <p:spPr bwMode="auto">
          <a:xfrm>
            <a:off x="889496" y="8689502"/>
            <a:ext cx="5040313"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err="1" smtClean="0">
                <a:solidFill>
                  <a:srgbClr val="0A2A48"/>
                </a:solidFill>
                <a:latin typeface="Univers"/>
              </a:rPr>
              <a:t>Rezultate</a:t>
            </a:r>
            <a:endParaRPr lang="es-ES" altLang="en-US" sz="1500" b="1" dirty="0">
              <a:solidFill>
                <a:srgbClr val="0A2A48"/>
              </a:solidFill>
              <a:latin typeface="Univers"/>
            </a:endParaRPr>
          </a:p>
        </p:txBody>
      </p:sp>
      <p:sp>
        <p:nvSpPr>
          <p:cNvPr id="20" name="Text Box 7"/>
          <p:cNvSpPr txBox="1">
            <a:spLocks noChangeArrowheads="1"/>
          </p:cNvSpPr>
          <p:nvPr/>
        </p:nvSpPr>
        <p:spPr bwMode="auto">
          <a:xfrm>
            <a:off x="924421" y="15255725"/>
            <a:ext cx="8408988"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err="1" smtClean="0">
                <a:solidFill>
                  <a:srgbClr val="0A2A48"/>
                </a:solidFill>
                <a:latin typeface="Univers"/>
              </a:rPr>
              <a:t>Concluzii</a:t>
            </a:r>
            <a:endParaRPr lang="es-ES" altLang="en-US" sz="1500" b="1" dirty="0">
              <a:solidFill>
                <a:srgbClr val="0A2A48"/>
              </a:solidFill>
              <a:latin typeface="Univers"/>
            </a:endParaRPr>
          </a:p>
        </p:txBody>
      </p:sp>
      <p:pic>
        <p:nvPicPr>
          <p:cNvPr id="21" name="Picture 19" descr="http://npwomenshealthcare.com/wp-content/uploads/2015/08/CNER_Fig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9046" y="8800627"/>
            <a:ext cx="3167063" cy="2767013"/>
          </a:xfrm>
          <a:prstGeom prst="rect">
            <a:avLst/>
          </a:prstGeom>
          <a:solidFill>
            <a:schemeClr val="accent1">
              <a:lumMod val="90000"/>
            </a:schemeClr>
          </a:solidFill>
          <a:ln>
            <a:noFill/>
          </a:ln>
        </p:spPr>
      </p:pic>
      <p:pic>
        <p:nvPicPr>
          <p:cNvPr id="22" name="Picture 23" descr="http://www.childtrends.org/wp-content/uploads/2012/06/15_fig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9421" y="12116990"/>
            <a:ext cx="3976688" cy="270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5" descr="http://www.garmaonhealth.com/wp-content/uploads/2012/07/Chart-2-Obesity-rates-and-BMI.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621" y="12116990"/>
            <a:ext cx="4262438"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34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313</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Univers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2020-10-21T13:21:02Z</dcterms:created>
  <dcterms:modified xsi:type="dcterms:W3CDTF">2020-10-21T13:54:03Z</dcterms:modified>
</cp:coreProperties>
</file>