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500"/>
    <a:srgbClr val="8ED800"/>
    <a:srgbClr val="0ECA1B"/>
    <a:srgbClr val="008E33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06.04.2021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3648059" y="4341722"/>
            <a:ext cx="790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o-RO" sz="4000" b="1" dirty="0">
                <a:solidFill>
                  <a:srgbClr val="7CB500"/>
                </a:solidFill>
                <a:cs typeface="Times New Roman" panose="02020603050405020304" pitchFamily="18" charset="0"/>
              </a:rPr>
              <a:t>Titlul prezentării pe un rând</a:t>
            </a:r>
          </a:p>
          <a:p>
            <a:pPr algn="r">
              <a:lnSpc>
                <a:spcPct val="90000"/>
              </a:lnSpc>
            </a:pPr>
            <a:r>
              <a:rPr lang="ro-RO" sz="4000" b="1" dirty="0">
                <a:solidFill>
                  <a:srgbClr val="7CB500"/>
                </a:solidFill>
                <a:cs typeface="Times New Roman" panose="02020603050405020304" pitchFamily="18" charset="0"/>
              </a:rPr>
              <a:t> 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111546" y="5573389"/>
            <a:ext cx="7438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8698" y="512103"/>
            <a:ext cx="8258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rgbClr val="7CB500"/>
                </a:solidFill>
                <a:cs typeface="Times New Roman" panose="02020603050405020304" pitchFamily="18" charset="0"/>
              </a:rPr>
              <a:t>Titlul </a:t>
            </a:r>
            <a:r>
              <a:rPr lang="ro-RO" sz="4000" b="1" dirty="0" err="1">
                <a:solidFill>
                  <a:srgbClr val="7CB500"/>
                </a:solidFill>
                <a:cs typeface="Times New Roman" panose="02020603050405020304" pitchFamily="18" charset="0"/>
              </a:rPr>
              <a:t>slide</a:t>
            </a:r>
            <a:r>
              <a:rPr lang="ro-RO" sz="4000" b="1" dirty="0">
                <a:solidFill>
                  <a:srgbClr val="7CB500"/>
                </a:solidFill>
                <a:cs typeface="Times New Roman" panose="02020603050405020304" pitchFamily="18" charset="0"/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564776" y="1590749"/>
            <a:ext cx="108446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cs typeface="Times New Roman" panose="02020603050405020304" pitchFamily="18" charset="0"/>
              </a:rPr>
              <a:t>Sed</a:t>
            </a:r>
            <a:r>
              <a:rPr lang="ro-RO" sz="2000" dirty="0">
                <a:cs typeface="Times New Roman" panose="02020603050405020304" pitchFamily="18" charset="0"/>
              </a:rPr>
              <a:t> ut </a:t>
            </a:r>
            <a:r>
              <a:rPr lang="ro-RO" sz="2000" dirty="0" err="1">
                <a:cs typeface="Times New Roman" panose="02020603050405020304" pitchFamily="18" charset="0"/>
              </a:rPr>
              <a:t>perspiciatis</a:t>
            </a:r>
            <a:r>
              <a:rPr lang="ro-RO" sz="2000" dirty="0">
                <a:cs typeface="Times New Roman" panose="02020603050405020304" pitchFamily="18" charset="0"/>
              </a:rPr>
              <a:t> unde </a:t>
            </a:r>
            <a:r>
              <a:rPr lang="ro-RO" sz="2000" dirty="0" err="1">
                <a:cs typeface="Times New Roman" panose="02020603050405020304" pitchFamily="18" charset="0"/>
              </a:rPr>
              <a:t>omnis</a:t>
            </a:r>
            <a:r>
              <a:rPr lang="ro-RO" sz="2000" dirty="0">
                <a:cs typeface="Times New Roman" panose="02020603050405020304" pitchFamily="18" charset="0"/>
              </a:rPr>
              <a:t> iste </a:t>
            </a:r>
            <a:r>
              <a:rPr lang="ro-RO" sz="2000" dirty="0" err="1">
                <a:cs typeface="Times New Roman" panose="02020603050405020304" pitchFamily="18" charset="0"/>
              </a:rPr>
              <a:t>natus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error</a:t>
            </a:r>
            <a:r>
              <a:rPr lang="ro-RO" sz="2000" dirty="0">
                <a:cs typeface="Times New Roman" panose="02020603050405020304" pitchFamily="18" charset="0"/>
              </a:rPr>
              <a:t> sit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accusantium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doloremque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laudantium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totam</a:t>
            </a:r>
            <a:r>
              <a:rPr lang="ro-RO" sz="2000" dirty="0">
                <a:cs typeface="Times New Roman" panose="02020603050405020304" pitchFamily="18" charset="0"/>
              </a:rPr>
              <a:t> rem </a:t>
            </a:r>
            <a:r>
              <a:rPr lang="ro-RO" sz="2000" dirty="0" err="1">
                <a:cs typeface="Times New Roman" panose="02020603050405020304" pitchFamily="18" charset="0"/>
              </a:rPr>
              <a:t>aperiam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eaque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ipsa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quae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ab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illo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inventore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veritatis</a:t>
            </a:r>
            <a:r>
              <a:rPr lang="ro-RO" sz="2000" dirty="0">
                <a:cs typeface="Times New Roman" panose="02020603050405020304" pitchFamily="18" charset="0"/>
              </a:rPr>
              <a:t> et quasi </a:t>
            </a:r>
            <a:r>
              <a:rPr lang="ro-RO" sz="2000" dirty="0" err="1">
                <a:cs typeface="Times New Roman" panose="02020603050405020304" pitchFamily="18" charset="0"/>
              </a:rPr>
              <a:t>architecto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beatae</a:t>
            </a:r>
            <a:r>
              <a:rPr lang="ro-RO" sz="2000" dirty="0">
                <a:cs typeface="Times New Roman" panose="02020603050405020304" pitchFamily="18" charset="0"/>
              </a:rPr>
              <a:t> vitae dicta sunt </a:t>
            </a:r>
            <a:r>
              <a:rPr lang="ro-RO" sz="2000" dirty="0" err="1">
                <a:cs typeface="Times New Roman" panose="02020603050405020304" pitchFamily="18" charset="0"/>
              </a:rPr>
              <a:t>explicabo</a:t>
            </a:r>
            <a:r>
              <a:rPr lang="ro-RO" sz="2000" dirty="0"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cs typeface="Times New Roman" panose="02020603050405020304" pitchFamily="18" charset="0"/>
              </a:rPr>
              <a:t>Nemo </a:t>
            </a:r>
            <a:r>
              <a:rPr lang="ro-RO" sz="2000" dirty="0" err="1">
                <a:cs typeface="Times New Roman" panose="02020603050405020304" pitchFamily="18" charset="0"/>
              </a:rPr>
              <a:t>enim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ipsam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voluptas</a:t>
            </a:r>
            <a:r>
              <a:rPr lang="ro-RO" sz="2000" dirty="0">
                <a:cs typeface="Times New Roman" panose="02020603050405020304" pitchFamily="18" charset="0"/>
              </a:rPr>
              <a:t> sit </a:t>
            </a:r>
            <a:r>
              <a:rPr lang="ro-RO" sz="2000" dirty="0" err="1">
                <a:cs typeface="Times New Roman" panose="02020603050405020304" pitchFamily="18" charset="0"/>
              </a:rPr>
              <a:t>aspernatur</a:t>
            </a:r>
            <a:r>
              <a:rPr lang="ro-RO" sz="2000" dirty="0">
                <a:cs typeface="Times New Roman" panose="02020603050405020304" pitchFamily="18" charset="0"/>
              </a:rPr>
              <a:t> aut </a:t>
            </a:r>
            <a:r>
              <a:rPr lang="ro-RO" sz="2000" dirty="0" err="1">
                <a:cs typeface="Times New Roman" panose="02020603050405020304" pitchFamily="18" charset="0"/>
              </a:rPr>
              <a:t>odit</a:t>
            </a:r>
            <a:r>
              <a:rPr lang="ro-RO" sz="2000" dirty="0">
                <a:cs typeface="Times New Roman" panose="02020603050405020304" pitchFamily="18" charset="0"/>
              </a:rPr>
              <a:t> aut fugit, </a:t>
            </a:r>
            <a:r>
              <a:rPr lang="ro-RO" sz="2000" dirty="0" err="1">
                <a:cs typeface="Times New Roman" panose="02020603050405020304" pitchFamily="18" charset="0"/>
              </a:rPr>
              <a:t>sed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consequuntur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magni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eos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ratione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sequi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nesciunt</a:t>
            </a:r>
            <a:r>
              <a:rPr lang="ro-RO" sz="2000" dirty="0"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cs typeface="Times New Roman" panose="02020603050405020304" pitchFamily="18" charset="0"/>
              </a:rPr>
              <a:t>Neque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porro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quisquam</a:t>
            </a:r>
            <a:r>
              <a:rPr lang="ro-RO" sz="2000" dirty="0">
                <a:cs typeface="Times New Roman" panose="02020603050405020304" pitchFamily="18" charset="0"/>
              </a:rPr>
              <a:t> est,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ipsum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</a:t>
            </a:r>
            <a:r>
              <a:rPr lang="ro-RO" sz="2000" dirty="0">
                <a:cs typeface="Times New Roman" panose="02020603050405020304" pitchFamily="18" charset="0"/>
              </a:rPr>
              <a:t> sit </a:t>
            </a:r>
            <a:r>
              <a:rPr lang="ro-RO" sz="2000" dirty="0" err="1">
                <a:cs typeface="Times New Roman" panose="02020603050405020304" pitchFamily="18" charset="0"/>
              </a:rPr>
              <a:t>amet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consectetur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adipisci</a:t>
            </a:r>
            <a:r>
              <a:rPr lang="ro-RO" sz="2000" dirty="0">
                <a:cs typeface="Times New Roman" panose="02020603050405020304" pitchFamily="18" charset="0"/>
              </a:rPr>
              <a:t> velit, </a:t>
            </a:r>
            <a:r>
              <a:rPr lang="ro-RO" sz="2000" dirty="0" err="1">
                <a:cs typeface="Times New Roman" panose="02020603050405020304" pitchFamily="18" charset="0"/>
              </a:rPr>
              <a:t>sed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non </a:t>
            </a:r>
            <a:r>
              <a:rPr lang="ro-RO" sz="2000" dirty="0" err="1">
                <a:cs typeface="Times New Roman" panose="02020603050405020304" pitchFamily="18" charset="0"/>
              </a:rPr>
              <a:t>numquam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eius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modi</a:t>
            </a:r>
            <a:r>
              <a:rPr lang="ro-RO" sz="2000" dirty="0">
                <a:cs typeface="Times New Roman" panose="02020603050405020304" pitchFamily="18" charset="0"/>
              </a:rPr>
              <a:t> tempora </a:t>
            </a:r>
            <a:r>
              <a:rPr lang="ro-RO" sz="2000" dirty="0" err="1">
                <a:cs typeface="Times New Roman" panose="02020603050405020304" pitchFamily="18" charset="0"/>
              </a:rPr>
              <a:t>incidunt</a:t>
            </a:r>
            <a:r>
              <a:rPr lang="ro-RO" sz="2000" dirty="0">
                <a:cs typeface="Times New Roman" panose="02020603050405020304" pitchFamily="18" charset="0"/>
              </a:rPr>
              <a:t> ut </a:t>
            </a:r>
            <a:r>
              <a:rPr lang="ro-RO" sz="2000" dirty="0" err="1">
                <a:cs typeface="Times New Roman" panose="02020603050405020304" pitchFamily="18" charset="0"/>
              </a:rPr>
              <a:t>labore</a:t>
            </a:r>
            <a:r>
              <a:rPr lang="ro-RO" sz="2000" dirty="0">
                <a:cs typeface="Times New Roman" panose="02020603050405020304" pitchFamily="18" charset="0"/>
              </a:rPr>
              <a:t> et </a:t>
            </a:r>
            <a:r>
              <a:rPr lang="ro-RO" sz="2000" dirty="0" err="1">
                <a:cs typeface="Times New Roman" panose="02020603050405020304" pitchFamily="18" charset="0"/>
              </a:rPr>
              <a:t>dolore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magnam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aliquam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quaerat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. Ut </a:t>
            </a:r>
            <a:r>
              <a:rPr lang="ro-RO" sz="2000" dirty="0" err="1">
                <a:cs typeface="Times New Roman" panose="02020603050405020304" pitchFamily="18" charset="0"/>
              </a:rPr>
              <a:t>enim</a:t>
            </a:r>
            <a:r>
              <a:rPr lang="ro-RO" sz="2000" dirty="0">
                <a:cs typeface="Times New Roman" panose="02020603050405020304" pitchFamily="18" charset="0"/>
              </a:rPr>
              <a:t> ad minima </a:t>
            </a:r>
            <a:r>
              <a:rPr lang="ro-RO" sz="2000" dirty="0" err="1">
                <a:cs typeface="Times New Roman" panose="02020603050405020304" pitchFamily="18" charset="0"/>
              </a:rPr>
              <a:t>veniam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quis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nostrum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exercitationem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ullam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corporis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suscipit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laboriosam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nisi</a:t>
            </a:r>
            <a:r>
              <a:rPr lang="ro-RO" sz="2000" dirty="0">
                <a:cs typeface="Times New Roman" panose="02020603050405020304" pitchFamily="18" charset="0"/>
              </a:rPr>
              <a:t> ut </a:t>
            </a:r>
            <a:r>
              <a:rPr lang="ro-RO" sz="2000" dirty="0" err="1">
                <a:cs typeface="Times New Roman" panose="02020603050405020304" pitchFamily="18" charset="0"/>
              </a:rPr>
              <a:t>aliquid</a:t>
            </a:r>
            <a:r>
              <a:rPr lang="ro-RO" sz="2000" dirty="0">
                <a:cs typeface="Times New Roman" panose="02020603050405020304" pitchFamily="18" charset="0"/>
              </a:rPr>
              <a:t> ex ea </a:t>
            </a:r>
            <a:r>
              <a:rPr lang="ro-RO" sz="2000" dirty="0" err="1">
                <a:cs typeface="Times New Roman" panose="02020603050405020304" pitchFamily="18" charset="0"/>
              </a:rPr>
              <a:t>commodi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consequatur</a:t>
            </a:r>
            <a:r>
              <a:rPr lang="ro-RO" sz="2000" dirty="0"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cs typeface="Times New Roman" panose="02020603050405020304" pitchFamily="18" charset="0"/>
              </a:rPr>
              <a:t>Quis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autem</a:t>
            </a:r>
            <a:r>
              <a:rPr lang="ro-RO" sz="2000" dirty="0">
                <a:cs typeface="Times New Roman" panose="02020603050405020304" pitchFamily="18" charset="0"/>
              </a:rPr>
              <a:t> vel </a:t>
            </a:r>
            <a:r>
              <a:rPr lang="ro-RO" sz="2000" dirty="0" err="1">
                <a:cs typeface="Times New Roman" panose="02020603050405020304" pitchFamily="18" charset="0"/>
              </a:rPr>
              <a:t>eum</a:t>
            </a:r>
            <a:r>
              <a:rPr lang="ro-RO" sz="2000" dirty="0">
                <a:cs typeface="Times New Roman" panose="02020603050405020304" pitchFamily="18" charset="0"/>
              </a:rPr>
              <a:t> iure </a:t>
            </a:r>
            <a:r>
              <a:rPr lang="ro-RO" sz="2000" dirty="0" err="1">
                <a:cs typeface="Times New Roman" panose="02020603050405020304" pitchFamily="18" charset="0"/>
              </a:rPr>
              <a:t>reprehenderit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in ea voluptate velit </a:t>
            </a:r>
            <a:r>
              <a:rPr lang="ro-RO" sz="2000" dirty="0" err="1">
                <a:cs typeface="Times New Roman" panose="02020603050405020304" pitchFamily="18" charset="0"/>
              </a:rPr>
              <a:t>esse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nihil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molestiae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consequatur</a:t>
            </a:r>
            <a:r>
              <a:rPr lang="ro-RO" sz="2000" dirty="0">
                <a:cs typeface="Times New Roman" panose="02020603050405020304" pitchFamily="18" charset="0"/>
              </a:rPr>
              <a:t>, vel </a:t>
            </a:r>
            <a:r>
              <a:rPr lang="ro-RO" sz="2000" dirty="0" err="1">
                <a:cs typeface="Times New Roman" panose="02020603050405020304" pitchFamily="18" charset="0"/>
              </a:rPr>
              <a:t>illum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fugiat</a:t>
            </a:r>
            <a:r>
              <a:rPr lang="ro-RO" sz="2000" dirty="0">
                <a:cs typeface="Times New Roman" panose="02020603050405020304" pitchFamily="18" charset="0"/>
              </a:rPr>
              <a:t> quo </a:t>
            </a:r>
            <a:r>
              <a:rPr lang="ro-RO" sz="2000" dirty="0" err="1">
                <a:cs typeface="Times New Roman" panose="02020603050405020304" pitchFamily="18" charset="0"/>
              </a:rPr>
              <a:t>voluptas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nulla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pariatur</a:t>
            </a:r>
            <a:r>
              <a:rPr lang="ro-RO" sz="2000" dirty="0"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Ciubotaru Alin</cp:lastModifiedBy>
  <cp:revision>15</cp:revision>
  <dcterms:created xsi:type="dcterms:W3CDTF">2019-05-13T14:09:32Z</dcterms:created>
  <dcterms:modified xsi:type="dcterms:W3CDTF">2021-04-06T12:50:45Z</dcterms:modified>
</cp:coreProperties>
</file>