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3166725" cy="23409275"/>
  <p:notesSz cx="6858000" cy="9144000"/>
  <p:defaultTextStyle>
    <a:defPPr>
      <a:defRPr lang="en-US"/>
    </a:defPPr>
    <a:lvl1pPr marL="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1pPr>
    <a:lvl2pPr marL="87782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2pPr>
    <a:lvl3pPr marL="175564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3pPr>
    <a:lvl4pPr marL="263347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4pPr>
    <a:lvl5pPr marL="3511296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5pPr>
    <a:lvl6pPr marL="438912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6pPr>
    <a:lvl7pPr marL="526694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7pPr>
    <a:lvl8pPr marL="614476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8pPr>
    <a:lvl9pPr marL="702259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6" autoAdjust="0"/>
    <p:restoredTop sz="94660"/>
  </p:normalViewPr>
  <p:slideViewPr>
    <p:cSldViewPr snapToGrid="0">
      <p:cViewPr varScale="1">
        <p:scale>
          <a:sx n="49" d="100"/>
          <a:sy n="49" d="100"/>
        </p:scale>
        <p:origin x="3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7505" y="3831103"/>
            <a:ext cx="11191716" cy="8149896"/>
          </a:xfrm>
        </p:spPr>
        <p:txBody>
          <a:bodyPr anchor="b"/>
          <a:lstStyle>
            <a:lvl1pPr algn="ctr"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841" y="12295290"/>
            <a:ext cx="9875044" cy="5651821"/>
          </a:xfrm>
        </p:spPr>
        <p:txBody>
          <a:bodyPr/>
          <a:lstStyle>
            <a:lvl1pPr marL="0" indent="0" algn="ctr">
              <a:buNone/>
              <a:defRPr sz="3456"/>
            </a:lvl1pPr>
            <a:lvl2pPr marL="658322" indent="0" algn="ctr">
              <a:buNone/>
              <a:defRPr sz="2880"/>
            </a:lvl2pPr>
            <a:lvl3pPr marL="1316645" indent="0" algn="ctr">
              <a:buNone/>
              <a:defRPr sz="2592"/>
            </a:lvl3pPr>
            <a:lvl4pPr marL="1974967" indent="0" algn="ctr">
              <a:buNone/>
              <a:defRPr sz="2304"/>
            </a:lvl4pPr>
            <a:lvl5pPr marL="2633289" indent="0" algn="ctr">
              <a:buNone/>
              <a:defRPr sz="2304"/>
            </a:lvl5pPr>
            <a:lvl6pPr marL="3291611" indent="0" algn="ctr">
              <a:buNone/>
              <a:defRPr sz="2304"/>
            </a:lvl6pPr>
            <a:lvl7pPr marL="3949934" indent="0" algn="ctr">
              <a:buNone/>
              <a:defRPr sz="2304"/>
            </a:lvl7pPr>
            <a:lvl8pPr marL="4608256" indent="0" algn="ctr">
              <a:buNone/>
              <a:defRPr sz="2304"/>
            </a:lvl8pPr>
            <a:lvl9pPr marL="5266578" indent="0" algn="ctr">
              <a:buNone/>
              <a:defRPr sz="23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0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2438" y="1246327"/>
            <a:ext cx="2839075" cy="198382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5213" y="1246327"/>
            <a:ext cx="8352641" cy="198382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8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356" y="5836069"/>
            <a:ext cx="11356300" cy="9737606"/>
          </a:xfrm>
        </p:spPr>
        <p:txBody>
          <a:bodyPr anchor="b"/>
          <a:lstStyle>
            <a:lvl1pPr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8356" y="15665797"/>
            <a:ext cx="11356300" cy="5120777"/>
          </a:xfrm>
        </p:spPr>
        <p:txBody>
          <a:bodyPr/>
          <a:lstStyle>
            <a:lvl1pPr marL="0" indent="0">
              <a:buNone/>
              <a:defRPr sz="3456">
                <a:solidFill>
                  <a:schemeClr val="tx1"/>
                </a:solidFill>
              </a:defRPr>
            </a:lvl1pPr>
            <a:lvl2pPr marL="658322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2pPr>
            <a:lvl3pPr marL="1316645" indent="0">
              <a:buNone/>
              <a:defRPr sz="2592">
                <a:solidFill>
                  <a:schemeClr val="tx1">
                    <a:tint val="75000"/>
                  </a:schemeClr>
                </a:solidFill>
              </a:defRPr>
            </a:lvl3pPr>
            <a:lvl4pPr marL="1974967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4pPr>
            <a:lvl5pPr marL="2633289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5pPr>
            <a:lvl6pPr marL="3291611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6pPr>
            <a:lvl7pPr marL="3949934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7pPr>
            <a:lvl8pPr marL="4608256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8pPr>
            <a:lvl9pPr marL="5266578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9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5212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5655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4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246332"/>
            <a:ext cx="11356300" cy="45247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929" y="5738525"/>
            <a:ext cx="5570141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929" y="8550888"/>
            <a:ext cx="5570141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5655" y="5738525"/>
            <a:ext cx="5597573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5655" y="8550888"/>
            <a:ext cx="5597573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9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7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3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7573" y="3370507"/>
            <a:ext cx="6665655" cy="16635758"/>
          </a:xfrm>
        </p:spPr>
        <p:txBody>
          <a:bodyPr/>
          <a:lstStyle>
            <a:lvl1pPr>
              <a:defRPr sz="4608"/>
            </a:lvl1pPr>
            <a:lvl2pPr>
              <a:defRPr sz="4032"/>
            </a:lvl2pPr>
            <a:lvl3pPr>
              <a:defRPr sz="3456"/>
            </a:lvl3pPr>
            <a:lvl4pPr>
              <a:defRPr sz="2880"/>
            </a:lvl4pPr>
            <a:lvl5pPr>
              <a:defRPr sz="2880"/>
            </a:lvl5pPr>
            <a:lvl6pPr>
              <a:defRPr sz="2880"/>
            </a:lvl6pPr>
            <a:lvl7pPr>
              <a:defRPr sz="2880"/>
            </a:lvl7pPr>
            <a:lvl8pPr>
              <a:defRPr sz="2880"/>
            </a:lvl8pPr>
            <a:lvl9pPr>
              <a:defRPr sz="28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5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97573" y="3370507"/>
            <a:ext cx="6665655" cy="16635758"/>
          </a:xfrm>
        </p:spPr>
        <p:txBody>
          <a:bodyPr anchor="t"/>
          <a:lstStyle>
            <a:lvl1pPr marL="0" indent="0">
              <a:buNone/>
              <a:defRPr sz="4608"/>
            </a:lvl1pPr>
            <a:lvl2pPr marL="658322" indent="0">
              <a:buNone/>
              <a:defRPr sz="4032"/>
            </a:lvl2pPr>
            <a:lvl3pPr marL="1316645" indent="0">
              <a:buNone/>
              <a:defRPr sz="3456"/>
            </a:lvl3pPr>
            <a:lvl4pPr marL="1974967" indent="0">
              <a:buNone/>
              <a:defRPr sz="2880"/>
            </a:lvl4pPr>
            <a:lvl5pPr marL="2633289" indent="0">
              <a:buNone/>
              <a:defRPr sz="2880"/>
            </a:lvl5pPr>
            <a:lvl6pPr marL="3291611" indent="0">
              <a:buNone/>
              <a:defRPr sz="2880"/>
            </a:lvl6pPr>
            <a:lvl7pPr marL="3949934" indent="0">
              <a:buNone/>
              <a:defRPr sz="2880"/>
            </a:lvl7pPr>
            <a:lvl8pPr marL="4608256" indent="0">
              <a:buNone/>
              <a:defRPr sz="2880"/>
            </a:lvl8pPr>
            <a:lvl9pPr marL="5266578" indent="0">
              <a:buNone/>
              <a:defRPr sz="28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9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213" y="1246332"/>
            <a:ext cx="11356300" cy="4524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13" y="6231636"/>
            <a:ext cx="11356300" cy="14852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212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F859-4DF0-4725-B8F7-8AB3064DC42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61478" y="21696935"/>
            <a:ext cx="4443770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99000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7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16645" rtl="0" eaLnBrk="1" latinLnBrk="0" hangingPunct="1">
        <a:lnSpc>
          <a:spcPct val="90000"/>
        </a:lnSpc>
        <a:spcBef>
          <a:spcPct val="0"/>
        </a:spcBef>
        <a:buNone/>
        <a:defRPr sz="63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9161" indent="-329161" algn="l" defTabSz="1316645" rtl="0" eaLnBrk="1" latinLnBrk="0" hangingPunct="1">
        <a:lnSpc>
          <a:spcPct val="90000"/>
        </a:lnSpc>
        <a:spcBef>
          <a:spcPts val="1440"/>
        </a:spcBef>
        <a:buFont typeface="Arial" panose="020B0604020202020204" pitchFamily="34" charset="0"/>
        <a:buChar char="•"/>
        <a:defRPr sz="4032" kern="1200">
          <a:solidFill>
            <a:schemeClr val="tx1"/>
          </a:solidFill>
          <a:latin typeface="+mn-lt"/>
          <a:ea typeface="+mn-ea"/>
          <a:cs typeface="+mn-cs"/>
        </a:defRPr>
      </a:lvl1pPr>
      <a:lvl2pPr marL="98748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2pPr>
      <a:lvl3pPr marL="1645806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304128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962450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62077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4279095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937417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595739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1pPr>
      <a:lvl2pPr marL="658322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2pPr>
      <a:lvl3pPr marL="1316645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3pPr>
      <a:lvl4pPr marL="1974967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633289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291611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3949934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608256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266578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1EB49-D813-66C1-33AB-72F54CD2C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13" y="1071147"/>
            <a:ext cx="7650958" cy="4454442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A0531-3494-3782-8150-B7338386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213" y="5786847"/>
            <a:ext cx="11356300" cy="16851084"/>
          </a:xfrm>
        </p:spPr>
        <p:txBody>
          <a:bodyPr/>
          <a:lstStyle/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53057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 8</cp:lastModifiedBy>
  <cp:revision>15</cp:revision>
  <dcterms:created xsi:type="dcterms:W3CDTF">2021-01-19T15:01:44Z</dcterms:created>
  <dcterms:modified xsi:type="dcterms:W3CDTF">2026-01-23T14:34:48Z</dcterms:modified>
</cp:coreProperties>
</file>