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6252F"/>
    <a:srgbClr val="008DDB"/>
    <a:srgbClr val="003DA7"/>
    <a:srgbClr val="25375C"/>
    <a:srgbClr val="1874F9"/>
    <a:srgbClr val="1803A5"/>
    <a:srgbClr val="4B248E"/>
    <a:srgbClr val="3520D0"/>
    <a:srgbClr val="EB1C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40" d="100"/>
          <a:sy n="140" d="100"/>
        </p:scale>
        <p:origin x="104" y="6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61069A-59DC-474B-B288-55D1F0C44C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333D334-1C20-49B9-8BBA-E4C710C80A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ro-R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CFDC7B-8E4D-49D0-B291-1BAD8377AC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90D0C-14C8-4C29-994D-425F8B64CF04}" type="datetimeFigureOut">
              <a:rPr lang="ro-RO" smtClean="0"/>
              <a:t>23.01.2026</a:t>
            </a:fld>
            <a:endParaRPr lang="ro-R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A2F8CF-5C3D-4FF3-A41F-0A7A36108F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3EF5E1-C77A-4B3A-95AB-6B6719F27D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326E3-E333-4584-827D-B160E2CC076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435698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BB9230-0A4F-4251-80D1-B243367B24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30074E-2822-406B-9F2B-2EAA8E34FE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C7C1C4-89E6-48A0-97AA-234F99A2CB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90D0C-14C8-4C29-994D-425F8B64CF04}" type="datetimeFigureOut">
              <a:rPr lang="ro-RO" smtClean="0"/>
              <a:t>23.01.2026</a:t>
            </a:fld>
            <a:endParaRPr lang="ro-R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3D473A-5E7A-4F02-9F0F-139B5522C0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E4F8B5-2552-44D0-B810-E0DAB8E5F0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326E3-E333-4584-827D-B160E2CC076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213277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F3FE7BD-AF15-4058-B288-4D9261FC284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1324CD7-4CAA-4155-808B-8ED17A3D1B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83B860-5CA9-4489-9CCA-B3264470EE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90D0C-14C8-4C29-994D-425F8B64CF04}" type="datetimeFigureOut">
              <a:rPr lang="ro-RO" smtClean="0"/>
              <a:t>23.01.2026</a:t>
            </a:fld>
            <a:endParaRPr lang="ro-R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F143A1-6778-4A17-AF30-D2F983F8D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DBEB93-468A-4848-BFDE-A55522D874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326E3-E333-4584-827D-B160E2CC076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478697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9DB13A-2A04-43B2-9BC3-6A0BCF185F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C9D3AC-AD4D-49DD-A614-7E95171199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799464-9812-47EC-97B9-BFDC8E0D1F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90D0C-14C8-4C29-994D-425F8B64CF04}" type="datetimeFigureOut">
              <a:rPr lang="ro-RO" smtClean="0"/>
              <a:t>23.01.2026</a:t>
            </a:fld>
            <a:endParaRPr lang="ro-R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AD2435-11F0-4EB4-90AB-9A7EBDBAC6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98FDD3-FAEA-48FE-9A5C-A7E9D15C84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326E3-E333-4584-827D-B160E2CC076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030152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5D1263-1A89-428D-AF56-B6DC9CEE7F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64D73A-E9EF-471B-8299-7A1226DF50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AAFFED-C3CB-4B13-A024-41DEFB2A3E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90D0C-14C8-4C29-994D-425F8B64CF04}" type="datetimeFigureOut">
              <a:rPr lang="ro-RO" smtClean="0"/>
              <a:t>23.01.2026</a:t>
            </a:fld>
            <a:endParaRPr lang="ro-R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0EEA6F-1901-4B45-B35E-E5B4958086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C0C8EC-D5B2-45EC-965F-BB2FD01972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326E3-E333-4584-827D-B160E2CC076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127414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4AD52D-8B64-4D9A-8051-4842024D96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4EEB8A-8406-4C1D-B0CB-FC1F38EC38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749B5A-0894-4E08-BEEC-C08134DBDB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6DCCAD-09E2-4CDF-BD7D-DB8173F538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90D0C-14C8-4C29-994D-425F8B64CF04}" type="datetimeFigureOut">
              <a:rPr lang="ro-RO" smtClean="0"/>
              <a:t>23.01.2026</a:t>
            </a:fld>
            <a:endParaRPr lang="ro-R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4E9072-FFB4-4F3E-A0EF-9582D4AF8C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A0DE57-374E-4314-928E-CD1592ABA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326E3-E333-4584-827D-B160E2CC076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933313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833452-3A5E-4856-915A-E40ECD7B31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8CD33A-975B-4AAD-8CD5-D6ED9D3654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BAD43A-D5F8-4AC5-B51D-44E64CD82B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946F1A7-DAC5-4196-9783-61D7C1CD5B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50EC946-15ED-46BB-9070-672B0BA95B0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7D166FA-FC77-496D-9D67-32FC1DBFBC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90D0C-14C8-4C29-994D-425F8B64CF04}" type="datetimeFigureOut">
              <a:rPr lang="ro-RO" smtClean="0"/>
              <a:t>23.01.2026</a:t>
            </a:fld>
            <a:endParaRPr lang="ro-RO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6F9D8D3-03A1-4D93-A4DD-BA2C2AF0E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8AECDCE-C030-4639-A281-338D5F37D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326E3-E333-4584-827D-B160E2CC076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338442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DD93D0-2C20-4CB6-97CF-6810AF4DC4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1D63E6E-1D68-45AF-B5C2-E358213E14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90D0C-14C8-4C29-994D-425F8B64CF04}" type="datetimeFigureOut">
              <a:rPr lang="ro-RO" smtClean="0"/>
              <a:t>23.01.2026</a:t>
            </a:fld>
            <a:endParaRPr lang="ro-RO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97135E6-675B-4FDD-994E-6664255A3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EEE104-7B8B-4478-BD61-20776BDB3E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326E3-E333-4584-827D-B160E2CC076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950216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DEEF3FD-7AA6-4389-B7DB-197B454B9F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90D0C-14C8-4C29-994D-425F8B64CF04}" type="datetimeFigureOut">
              <a:rPr lang="ro-RO" smtClean="0"/>
              <a:t>23.01.2026</a:t>
            </a:fld>
            <a:endParaRPr lang="ro-RO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0D8D5CF-6213-41A0-808C-7DD94E7E1B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91DB80-E123-4E13-B932-A4F5F9C5B9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326E3-E333-4584-827D-B160E2CC076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515597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BD4434-2074-4A79-B85E-649574F19A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5F2B93-7C39-437A-8926-4C4D23A501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CA37D0-32A5-4C4D-B18E-4DFB9878B4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6B3847-4E7A-4446-881A-C5EF887FEA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90D0C-14C8-4C29-994D-425F8B64CF04}" type="datetimeFigureOut">
              <a:rPr lang="ro-RO" smtClean="0"/>
              <a:t>23.01.2026</a:t>
            </a:fld>
            <a:endParaRPr lang="ro-R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F40B10-45EB-4581-A024-57AA7EDEE1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CB3856-0DDA-4975-AF19-2D1081D63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326E3-E333-4584-827D-B160E2CC076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035471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BFA3E6-6A40-4857-840A-6A6B93E041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821C1C0-CDB3-4D7D-8955-A7F1ABC205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o-RO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1F0755-BECA-4B0D-9FA6-AEFBD9C29A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9AD804-49C0-47AD-A9DD-8FDFFB525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90D0C-14C8-4C29-994D-425F8B64CF04}" type="datetimeFigureOut">
              <a:rPr lang="ro-RO" smtClean="0"/>
              <a:t>23.01.2026</a:t>
            </a:fld>
            <a:endParaRPr lang="ro-R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2A97DC-5313-45A2-97CE-9B817A2722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A60BDA-C390-477F-ADEE-1D2292CEAE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326E3-E333-4584-827D-B160E2CC076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6750229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459DA61-5DBA-43AC-98DB-AEF8CFD2D9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B28A52-B639-4055-8357-7DF307DE33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27FA4F-FB58-45B2-8858-65D42F88B3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190D0C-14C8-4C29-994D-425F8B64CF04}" type="datetimeFigureOut">
              <a:rPr lang="ro-RO" smtClean="0"/>
              <a:t>23.01.2026</a:t>
            </a:fld>
            <a:endParaRPr lang="ro-R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445F76-EE65-4E1C-93CC-D3BA5BBB20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7EB29F-4360-4E19-845C-34F3BD4E6C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3326E3-E333-4584-827D-B160E2CC076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213515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5DE6131-F8F8-4FEE-9D00-10D6303C75F6}"/>
              </a:ext>
            </a:extLst>
          </p:cNvPr>
          <p:cNvSpPr txBox="1"/>
          <p:nvPr/>
        </p:nvSpPr>
        <p:spPr>
          <a:xfrm>
            <a:off x="5648750" y="4502997"/>
            <a:ext cx="603231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o-RO" sz="3800" b="1" dirty="0">
                <a:solidFill>
                  <a:srgbClr val="26252F"/>
                </a:solidFill>
              </a:rPr>
              <a:t>Titlul prezentării pe un rând</a:t>
            </a:r>
          </a:p>
          <a:p>
            <a:pPr algn="r"/>
            <a:r>
              <a:rPr lang="ro-RO" sz="3800" b="1" dirty="0">
                <a:solidFill>
                  <a:srgbClr val="26252F"/>
                </a:solidFill>
              </a:rPr>
              <a:t>sau pe două rânduri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E6BDF75-DAEE-4029-A5F6-833CC984DDB7}"/>
              </a:ext>
            </a:extLst>
          </p:cNvPr>
          <p:cNvSpPr txBox="1"/>
          <p:nvPr/>
        </p:nvSpPr>
        <p:spPr>
          <a:xfrm>
            <a:off x="4852631" y="5764881"/>
            <a:ext cx="6828429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o-RO" sz="2500" i="1" dirty="0">
                <a:solidFill>
                  <a:srgbClr val="26252F"/>
                </a:solidFill>
              </a:rPr>
              <a:t>Autorii prezentării</a:t>
            </a:r>
          </a:p>
        </p:txBody>
      </p:sp>
    </p:spTree>
    <p:extLst>
      <p:ext uri="{BB962C8B-B14F-4D97-AF65-F5344CB8AC3E}">
        <p14:creationId xmlns:p14="http://schemas.microsoft.com/office/powerpoint/2010/main" val="1541768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ED0841B-FBCF-4341-BEA5-C9EF142B2284}"/>
              </a:ext>
            </a:extLst>
          </p:cNvPr>
          <p:cNvSpPr txBox="1"/>
          <p:nvPr/>
        </p:nvSpPr>
        <p:spPr>
          <a:xfrm>
            <a:off x="750626" y="596698"/>
            <a:ext cx="8220501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4500" b="1" dirty="0">
                <a:solidFill>
                  <a:srgbClr val="26252F"/>
                </a:solidFill>
              </a:rPr>
              <a:t>Titlul </a:t>
            </a:r>
            <a:r>
              <a:rPr lang="ro-RO" sz="4500" b="1" dirty="0" err="1">
                <a:solidFill>
                  <a:srgbClr val="26252F"/>
                </a:solidFill>
              </a:rPr>
              <a:t>slide</a:t>
            </a:r>
            <a:r>
              <a:rPr lang="ro-RO" sz="4500" b="1" dirty="0">
                <a:solidFill>
                  <a:srgbClr val="26252F"/>
                </a:solidFill>
              </a:rPr>
              <a:t>-ului pe un rând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F410C81-22F5-4424-A0F9-4F48A4006A3A}"/>
              </a:ext>
            </a:extLst>
          </p:cNvPr>
          <p:cNvSpPr txBox="1"/>
          <p:nvPr/>
        </p:nvSpPr>
        <p:spPr>
          <a:xfrm>
            <a:off x="750626" y="1671732"/>
            <a:ext cx="10663452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o-RO" sz="2000" dirty="0" err="1"/>
              <a:t>Sed</a:t>
            </a:r>
            <a:r>
              <a:rPr lang="ro-RO" sz="2000" dirty="0"/>
              <a:t> ut </a:t>
            </a:r>
            <a:r>
              <a:rPr lang="ro-RO" sz="2000" dirty="0" err="1"/>
              <a:t>perspiciatis</a:t>
            </a:r>
            <a:r>
              <a:rPr lang="ro-RO" sz="2000" dirty="0"/>
              <a:t> unde </a:t>
            </a:r>
            <a:r>
              <a:rPr lang="ro-RO" sz="2000" dirty="0" err="1"/>
              <a:t>omnis</a:t>
            </a:r>
            <a:r>
              <a:rPr lang="ro-RO" sz="2000" dirty="0"/>
              <a:t> iste </a:t>
            </a:r>
            <a:r>
              <a:rPr lang="ro-RO" sz="2000" dirty="0" err="1"/>
              <a:t>natus</a:t>
            </a:r>
            <a:r>
              <a:rPr lang="ro-RO" sz="2000" dirty="0"/>
              <a:t> </a:t>
            </a:r>
            <a:r>
              <a:rPr lang="ro-RO" sz="2000" dirty="0" err="1"/>
              <a:t>error</a:t>
            </a:r>
            <a:r>
              <a:rPr lang="ro-RO" sz="2000" dirty="0"/>
              <a:t> sit </a:t>
            </a:r>
            <a:r>
              <a:rPr lang="ro-RO" sz="2000" dirty="0" err="1"/>
              <a:t>voluptatem</a:t>
            </a:r>
            <a:r>
              <a:rPr lang="ro-RO" sz="2000" dirty="0"/>
              <a:t> </a:t>
            </a:r>
            <a:r>
              <a:rPr lang="ro-RO" sz="2000" dirty="0" err="1"/>
              <a:t>accusantium</a:t>
            </a:r>
            <a:r>
              <a:rPr lang="ro-RO" sz="2000" dirty="0"/>
              <a:t> </a:t>
            </a:r>
            <a:r>
              <a:rPr lang="ro-RO" sz="2000" dirty="0" err="1"/>
              <a:t>doloremque</a:t>
            </a:r>
            <a:r>
              <a:rPr lang="ro-RO" sz="2000" dirty="0"/>
              <a:t> </a:t>
            </a:r>
            <a:r>
              <a:rPr lang="ro-RO" sz="2000" dirty="0" err="1"/>
              <a:t>laudantium</a:t>
            </a:r>
            <a:r>
              <a:rPr lang="ro-RO" sz="2000" dirty="0"/>
              <a:t>, </a:t>
            </a:r>
            <a:r>
              <a:rPr lang="ro-RO" sz="2000" dirty="0" err="1"/>
              <a:t>totam</a:t>
            </a:r>
            <a:r>
              <a:rPr lang="ro-RO" sz="2000" dirty="0"/>
              <a:t> rem </a:t>
            </a:r>
            <a:r>
              <a:rPr lang="ro-RO" sz="2000" dirty="0" err="1"/>
              <a:t>aperiam</a:t>
            </a:r>
            <a:r>
              <a:rPr lang="ro-RO" sz="2000" dirty="0"/>
              <a:t>, </a:t>
            </a:r>
            <a:r>
              <a:rPr lang="ro-RO" sz="2000" dirty="0" err="1"/>
              <a:t>eaque</a:t>
            </a:r>
            <a:r>
              <a:rPr lang="ro-RO" sz="2000" dirty="0"/>
              <a:t> </a:t>
            </a:r>
            <a:r>
              <a:rPr lang="ro-RO" sz="2000" dirty="0" err="1"/>
              <a:t>ipsa</a:t>
            </a:r>
            <a:r>
              <a:rPr lang="ro-RO" sz="2000" dirty="0"/>
              <a:t> </a:t>
            </a:r>
            <a:r>
              <a:rPr lang="ro-RO" sz="2000" dirty="0" err="1"/>
              <a:t>quae</a:t>
            </a:r>
            <a:r>
              <a:rPr lang="ro-RO" sz="2000" dirty="0"/>
              <a:t> </a:t>
            </a:r>
            <a:r>
              <a:rPr lang="ro-RO" sz="2000" dirty="0" err="1"/>
              <a:t>ab</a:t>
            </a:r>
            <a:r>
              <a:rPr lang="ro-RO" sz="2000" dirty="0"/>
              <a:t> </a:t>
            </a:r>
            <a:r>
              <a:rPr lang="ro-RO" sz="2000" dirty="0" err="1"/>
              <a:t>illo</a:t>
            </a:r>
            <a:r>
              <a:rPr lang="ro-RO" sz="2000" dirty="0"/>
              <a:t> </a:t>
            </a:r>
            <a:r>
              <a:rPr lang="ro-RO" sz="2000" dirty="0" err="1"/>
              <a:t>inventore</a:t>
            </a:r>
            <a:r>
              <a:rPr lang="ro-RO" sz="2000" dirty="0"/>
              <a:t> </a:t>
            </a:r>
            <a:r>
              <a:rPr lang="ro-RO" sz="2000" dirty="0" err="1"/>
              <a:t>veritatis</a:t>
            </a:r>
            <a:r>
              <a:rPr lang="ro-RO" sz="2000" dirty="0"/>
              <a:t> et quasi </a:t>
            </a:r>
            <a:r>
              <a:rPr lang="ro-RO" sz="2000" dirty="0" err="1"/>
              <a:t>architecto</a:t>
            </a:r>
            <a:r>
              <a:rPr lang="ro-RO" sz="2000" dirty="0"/>
              <a:t> </a:t>
            </a:r>
            <a:r>
              <a:rPr lang="ro-RO" sz="2000" dirty="0" err="1"/>
              <a:t>beatae</a:t>
            </a:r>
            <a:r>
              <a:rPr lang="ro-RO" sz="2000" dirty="0"/>
              <a:t> vitae dicta sunt </a:t>
            </a:r>
            <a:r>
              <a:rPr lang="ro-RO" sz="2000" dirty="0" err="1"/>
              <a:t>explicabo</a:t>
            </a:r>
            <a:r>
              <a:rPr lang="ro-RO" sz="2000" dirty="0"/>
              <a:t>. </a:t>
            </a:r>
          </a:p>
          <a:p>
            <a:pPr marL="285750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o-RO" sz="2000" dirty="0"/>
              <a:t>Nemo </a:t>
            </a:r>
            <a:r>
              <a:rPr lang="ro-RO" sz="2000" dirty="0" err="1"/>
              <a:t>enim</a:t>
            </a:r>
            <a:r>
              <a:rPr lang="ro-RO" sz="2000" dirty="0"/>
              <a:t> </a:t>
            </a:r>
            <a:r>
              <a:rPr lang="ro-RO" sz="2000" dirty="0" err="1"/>
              <a:t>ipsam</a:t>
            </a:r>
            <a:r>
              <a:rPr lang="ro-RO" sz="2000" dirty="0"/>
              <a:t> </a:t>
            </a:r>
            <a:r>
              <a:rPr lang="ro-RO" sz="2000" dirty="0" err="1"/>
              <a:t>voluptatem</a:t>
            </a:r>
            <a:r>
              <a:rPr lang="ro-RO" sz="2000" dirty="0"/>
              <a:t> </a:t>
            </a:r>
            <a:r>
              <a:rPr lang="ro-RO" sz="2000" dirty="0" err="1"/>
              <a:t>quia</a:t>
            </a:r>
            <a:r>
              <a:rPr lang="ro-RO" sz="2000" dirty="0"/>
              <a:t> </a:t>
            </a:r>
            <a:r>
              <a:rPr lang="ro-RO" sz="2000" dirty="0" err="1"/>
              <a:t>voluptas</a:t>
            </a:r>
            <a:r>
              <a:rPr lang="ro-RO" sz="2000" dirty="0"/>
              <a:t> sit </a:t>
            </a:r>
            <a:r>
              <a:rPr lang="ro-RO" sz="2000" dirty="0" err="1"/>
              <a:t>aspernatur</a:t>
            </a:r>
            <a:r>
              <a:rPr lang="ro-RO" sz="2000" dirty="0"/>
              <a:t> aut </a:t>
            </a:r>
            <a:r>
              <a:rPr lang="ro-RO" sz="2000" dirty="0" err="1"/>
              <a:t>odit</a:t>
            </a:r>
            <a:r>
              <a:rPr lang="ro-RO" sz="2000" dirty="0"/>
              <a:t> aut fugit, </a:t>
            </a:r>
            <a:r>
              <a:rPr lang="ro-RO" sz="2000" dirty="0" err="1"/>
              <a:t>sed</a:t>
            </a:r>
            <a:r>
              <a:rPr lang="ro-RO" sz="2000" dirty="0"/>
              <a:t> </a:t>
            </a:r>
            <a:r>
              <a:rPr lang="ro-RO" sz="2000" dirty="0" err="1"/>
              <a:t>quia</a:t>
            </a:r>
            <a:r>
              <a:rPr lang="ro-RO" sz="2000" dirty="0"/>
              <a:t> </a:t>
            </a:r>
            <a:r>
              <a:rPr lang="ro-RO" sz="2000" dirty="0" err="1"/>
              <a:t>consequuntur</a:t>
            </a:r>
            <a:r>
              <a:rPr lang="ro-RO" sz="2000" dirty="0"/>
              <a:t> </a:t>
            </a:r>
            <a:r>
              <a:rPr lang="ro-RO" sz="2000" dirty="0" err="1"/>
              <a:t>magni</a:t>
            </a:r>
            <a:r>
              <a:rPr lang="ro-RO" sz="2000" dirty="0"/>
              <a:t> </a:t>
            </a:r>
            <a:r>
              <a:rPr lang="ro-RO" sz="2000" dirty="0" err="1"/>
              <a:t>dolores</a:t>
            </a:r>
            <a:r>
              <a:rPr lang="ro-RO" sz="2000" dirty="0"/>
              <a:t> </a:t>
            </a:r>
            <a:r>
              <a:rPr lang="ro-RO" sz="2000" dirty="0" err="1"/>
              <a:t>eos</a:t>
            </a:r>
            <a:r>
              <a:rPr lang="ro-RO" sz="2000" dirty="0"/>
              <a:t> </a:t>
            </a:r>
            <a:r>
              <a:rPr lang="ro-RO" sz="2000" dirty="0" err="1"/>
              <a:t>qui</a:t>
            </a:r>
            <a:r>
              <a:rPr lang="ro-RO" sz="2000" dirty="0"/>
              <a:t> </a:t>
            </a:r>
            <a:r>
              <a:rPr lang="ro-RO" sz="2000" dirty="0" err="1"/>
              <a:t>ratione</a:t>
            </a:r>
            <a:r>
              <a:rPr lang="ro-RO" sz="2000" dirty="0"/>
              <a:t> </a:t>
            </a:r>
            <a:r>
              <a:rPr lang="ro-RO" sz="2000" dirty="0" err="1"/>
              <a:t>voluptatem</a:t>
            </a:r>
            <a:r>
              <a:rPr lang="ro-RO" sz="2000" dirty="0"/>
              <a:t> </a:t>
            </a:r>
            <a:r>
              <a:rPr lang="ro-RO" sz="2000" dirty="0" err="1"/>
              <a:t>sequi</a:t>
            </a:r>
            <a:r>
              <a:rPr lang="ro-RO" sz="2000" dirty="0"/>
              <a:t> </a:t>
            </a:r>
            <a:r>
              <a:rPr lang="ro-RO" sz="2000" dirty="0" err="1"/>
              <a:t>nesciunt</a:t>
            </a:r>
            <a:r>
              <a:rPr lang="ro-RO" sz="2000" dirty="0"/>
              <a:t>. </a:t>
            </a:r>
          </a:p>
          <a:p>
            <a:pPr marL="285750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o-RO" sz="2000" dirty="0" err="1"/>
              <a:t>Neque</a:t>
            </a:r>
            <a:r>
              <a:rPr lang="ro-RO" sz="2000" dirty="0"/>
              <a:t> </a:t>
            </a:r>
            <a:r>
              <a:rPr lang="ro-RO" sz="2000" dirty="0" err="1"/>
              <a:t>porro</a:t>
            </a:r>
            <a:r>
              <a:rPr lang="ro-RO" sz="2000" dirty="0"/>
              <a:t> </a:t>
            </a:r>
            <a:r>
              <a:rPr lang="ro-RO" sz="2000" dirty="0" err="1"/>
              <a:t>quisquam</a:t>
            </a:r>
            <a:r>
              <a:rPr lang="ro-RO" sz="2000" dirty="0"/>
              <a:t> est, </a:t>
            </a:r>
            <a:r>
              <a:rPr lang="ro-RO" sz="2000" dirty="0" err="1"/>
              <a:t>qui</a:t>
            </a:r>
            <a:r>
              <a:rPr lang="ro-RO" sz="2000" dirty="0"/>
              <a:t> </a:t>
            </a:r>
            <a:r>
              <a:rPr lang="ro-RO" sz="2000" dirty="0" err="1"/>
              <a:t>dolorem</a:t>
            </a:r>
            <a:r>
              <a:rPr lang="ro-RO" sz="2000" dirty="0"/>
              <a:t> </a:t>
            </a:r>
            <a:r>
              <a:rPr lang="ro-RO" sz="2000" dirty="0" err="1"/>
              <a:t>ipsum</a:t>
            </a:r>
            <a:r>
              <a:rPr lang="ro-RO" sz="2000" dirty="0"/>
              <a:t> </a:t>
            </a:r>
            <a:r>
              <a:rPr lang="ro-RO" sz="2000" dirty="0" err="1"/>
              <a:t>quia</a:t>
            </a:r>
            <a:r>
              <a:rPr lang="ro-RO" sz="2000" dirty="0"/>
              <a:t> </a:t>
            </a:r>
            <a:r>
              <a:rPr lang="ro-RO" sz="2000" dirty="0" err="1"/>
              <a:t>dolor</a:t>
            </a:r>
            <a:r>
              <a:rPr lang="ro-RO" sz="2000" dirty="0"/>
              <a:t> sit </a:t>
            </a:r>
            <a:r>
              <a:rPr lang="ro-RO" sz="2000" dirty="0" err="1"/>
              <a:t>amet</a:t>
            </a:r>
            <a:r>
              <a:rPr lang="ro-RO" sz="2000" dirty="0"/>
              <a:t>, </a:t>
            </a:r>
            <a:r>
              <a:rPr lang="ro-RO" sz="2000" dirty="0" err="1"/>
              <a:t>consectetur</a:t>
            </a:r>
            <a:r>
              <a:rPr lang="ro-RO" sz="2000" dirty="0"/>
              <a:t>, </a:t>
            </a:r>
            <a:r>
              <a:rPr lang="ro-RO" sz="2000" dirty="0" err="1"/>
              <a:t>adipisci</a:t>
            </a:r>
            <a:r>
              <a:rPr lang="ro-RO" sz="2000" dirty="0"/>
              <a:t> velit, </a:t>
            </a:r>
            <a:r>
              <a:rPr lang="ro-RO" sz="2000" dirty="0" err="1"/>
              <a:t>sed</a:t>
            </a:r>
            <a:r>
              <a:rPr lang="ro-RO" sz="2000" dirty="0"/>
              <a:t> </a:t>
            </a:r>
            <a:r>
              <a:rPr lang="ro-RO" sz="2000" dirty="0" err="1"/>
              <a:t>quia</a:t>
            </a:r>
            <a:r>
              <a:rPr lang="ro-RO" sz="2000" dirty="0"/>
              <a:t> non </a:t>
            </a:r>
            <a:r>
              <a:rPr lang="ro-RO" sz="2000" dirty="0" err="1"/>
              <a:t>numquam</a:t>
            </a:r>
            <a:r>
              <a:rPr lang="ro-RO" sz="2000" dirty="0"/>
              <a:t> </a:t>
            </a:r>
            <a:r>
              <a:rPr lang="ro-RO" sz="2000" dirty="0" err="1"/>
              <a:t>eius</a:t>
            </a:r>
            <a:r>
              <a:rPr lang="ro-RO" sz="2000" dirty="0"/>
              <a:t> </a:t>
            </a:r>
            <a:r>
              <a:rPr lang="ro-RO" sz="2000" dirty="0" err="1"/>
              <a:t>modi</a:t>
            </a:r>
            <a:r>
              <a:rPr lang="ro-RO" sz="2000" dirty="0"/>
              <a:t> tempora </a:t>
            </a:r>
            <a:r>
              <a:rPr lang="ro-RO" sz="2000" dirty="0" err="1"/>
              <a:t>incidunt</a:t>
            </a:r>
            <a:r>
              <a:rPr lang="ro-RO" sz="2000" dirty="0"/>
              <a:t> ut </a:t>
            </a:r>
            <a:r>
              <a:rPr lang="ro-RO" sz="2000" dirty="0" err="1"/>
              <a:t>labore</a:t>
            </a:r>
            <a:r>
              <a:rPr lang="ro-RO" sz="2000" dirty="0"/>
              <a:t> et </a:t>
            </a:r>
            <a:r>
              <a:rPr lang="ro-RO" sz="2000" dirty="0" err="1"/>
              <a:t>dolore</a:t>
            </a:r>
            <a:r>
              <a:rPr lang="ro-RO" sz="2000" dirty="0"/>
              <a:t> </a:t>
            </a:r>
            <a:r>
              <a:rPr lang="ro-RO" sz="2000" dirty="0" err="1"/>
              <a:t>magnam</a:t>
            </a:r>
            <a:r>
              <a:rPr lang="ro-RO" sz="2000" dirty="0"/>
              <a:t> </a:t>
            </a:r>
            <a:r>
              <a:rPr lang="ro-RO" sz="2000" dirty="0" err="1"/>
              <a:t>aliquam</a:t>
            </a:r>
            <a:r>
              <a:rPr lang="ro-RO" sz="2000" dirty="0"/>
              <a:t> </a:t>
            </a:r>
            <a:r>
              <a:rPr lang="ro-RO" sz="2000" dirty="0" err="1"/>
              <a:t>quaerat</a:t>
            </a:r>
            <a:r>
              <a:rPr lang="ro-RO" sz="2000" dirty="0"/>
              <a:t> </a:t>
            </a:r>
            <a:r>
              <a:rPr lang="ro-RO" sz="2000" dirty="0" err="1"/>
              <a:t>voluptatem</a:t>
            </a:r>
            <a:r>
              <a:rPr lang="ro-RO" sz="2000" dirty="0"/>
              <a:t>. Ut </a:t>
            </a:r>
            <a:r>
              <a:rPr lang="ro-RO" sz="2000" dirty="0" err="1"/>
              <a:t>enim</a:t>
            </a:r>
            <a:r>
              <a:rPr lang="ro-RO" sz="2000" dirty="0"/>
              <a:t> ad minima </a:t>
            </a:r>
            <a:r>
              <a:rPr lang="ro-RO" sz="2000" dirty="0" err="1"/>
              <a:t>veniam</a:t>
            </a:r>
            <a:r>
              <a:rPr lang="ro-RO" sz="2000" dirty="0"/>
              <a:t>, </a:t>
            </a:r>
            <a:r>
              <a:rPr lang="ro-RO" sz="2000" dirty="0" err="1"/>
              <a:t>quis</a:t>
            </a:r>
            <a:r>
              <a:rPr lang="ro-RO" sz="2000" dirty="0"/>
              <a:t> </a:t>
            </a:r>
            <a:r>
              <a:rPr lang="ro-RO" sz="2000" dirty="0" err="1"/>
              <a:t>nostrum</a:t>
            </a:r>
            <a:r>
              <a:rPr lang="ro-RO" sz="2000" dirty="0"/>
              <a:t> </a:t>
            </a:r>
            <a:r>
              <a:rPr lang="ro-RO" sz="2000" dirty="0" err="1"/>
              <a:t>exercitationem</a:t>
            </a:r>
            <a:r>
              <a:rPr lang="ro-RO" sz="2000" dirty="0"/>
              <a:t> </a:t>
            </a:r>
            <a:r>
              <a:rPr lang="ro-RO" sz="2000" dirty="0" err="1"/>
              <a:t>ullam</a:t>
            </a:r>
            <a:r>
              <a:rPr lang="ro-RO" sz="2000" dirty="0"/>
              <a:t> </a:t>
            </a:r>
            <a:r>
              <a:rPr lang="ro-RO" sz="2000" dirty="0" err="1"/>
              <a:t>corporis</a:t>
            </a:r>
            <a:r>
              <a:rPr lang="ro-RO" sz="2000" dirty="0"/>
              <a:t> </a:t>
            </a:r>
            <a:r>
              <a:rPr lang="ro-RO" sz="2000" dirty="0" err="1"/>
              <a:t>suscipit</a:t>
            </a:r>
            <a:r>
              <a:rPr lang="ro-RO" sz="2000" dirty="0"/>
              <a:t> </a:t>
            </a:r>
            <a:r>
              <a:rPr lang="ro-RO" sz="2000" dirty="0" err="1"/>
              <a:t>laboriosam</a:t>
            </a:r>
            <a:r>
              <a:rPr lang="ro-RO" sz="2000" dirty="0"/>
              <a:t>, </a:t>
            </a:r>
            <a:r>
              <a:rPr lang="ro-RO" sz="2000" dirty="0" err="1"/>
              <a:t>nisi</a:t>
            </a:r>
            <a:r>
              <a:rPr lang="ro-RO" sz="2000" dirty="0"/>
              <a:t> ut </a:t>
            </a:r>
            <a:r>
              <a:rPr lang="ro-RO" sz="2000" dirty="0" err="1"/>
              <a:t>aliquid</a:t>
            </a:r>
            <a:r>
              <a:rPr lang="ro-RO" sz="2000" dirty="0"/>
              <a:t> ex ea </a:t>
            </a:r>
            <a:r>
              <a:rPr lang="ro-RO" sz="2000" dirty="0" err="1"/>
              <a:t>commodi</a:t>
            </a:r>
            <a:r>
              <a:rPr lang="ro-RO" sz="2000" dirty="0"/>
              <a:t> </a:t>
            </a:r>
            <a:r>
              <a:rPr lang="ro-RO" sz="2000" dirty="0" err="1"/>
              <a:t>consequatur</a:t>
            </a:r>
            <a:r>
              <a:rPr lang="ro-RO" sz="2000" dirty="0"/>
              <a:t>? </a:t>
            </a:r>
          </a:p>
          <a:p>
            <a:pPr marL="285750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o-RO" sz="2000" dirty="0" err="1"/>
              <a:t>Quis</a:t>
            </a:r>
            <a:r>
              <a:rPr lang="ro-RO" sz="2000" dirty="0"/>
              <a:t> </a:t>
            </a:r>
            <a:r>
              <a:rPr lang="ro-RO" sz="2000" dirty="0" err="1"/>
              <a:t>autem</a:t>
            </a:r>
            <a:r>
              <a:rPr lang="ro-RO" sz="2000" dirty="0"/>
              <a:t> vel </a:t>
            </a:r>
            <a:r>
              <a:rPr lang="ro-RO" sz="2000" dirty="0" err="1"/>
              <a:t>eum</a:t>
            </a:r>
            <a:r>
              <a:rPr lang="ro-RO" sz="2000" dirty="0"/>
              <a:t> iure </a:t>
            </a:r>
            <a:r>
              <a:rPr lang="ro-RO" sz="2000" dirty="0" err="1"/>
              <a:t>reprehenderit</a:t>
            </a:r>
            <a:r>
              <a:rPr lang="ro-RO" sz="2000" dirty="0"/>
              <a:t> </a:t>
            </a:r>
            <a:r>
              <a:rPr lang="ro-RO" sz="2000" dirty="0" err="1"/>
              <a:t>qui</a:t>
            </a:r>
            <a:r>
              <a:rPr lang="ro-RO" sz="2000" dirty="0"/>
              <a:t> in ea voluptate velit </a:t>
            </a:r>
            <a:r>
              <a:rPr lang="ro-RO" sz="2000" dirty="0" err="1"/>
              <a:t>esse</a:t>
            </a:r>
            <a:r>
              <a:rPr lang="ro-RO" sz="2000" dirty="0"/>
              <a:t> </a:t>
            </a:r>
            <a:r>
              <a:rPr lang="ro-RO" sz="2000" dirty="0" err="1"/>
              <a:t>quam</a:t>
            </a:r>
            <a:r>
              <a:rPr lang="ro-RO" sz="2000" dirty="0"/>
              <a:t> </a:t>
            </a:r>
            <a:r>
              <a:rPr lang="ro-RO" sz="2000" dirty="0" err="1"/>
              <a:t>nihil</a:t>
            </a:r>
            <a:r>
              <a:rPr lang="ro-RO" sz="2000" dirty="0"/>
              <a:t> </a:t>
            </a:r>
            <a:r>
              <a:rPr lang="ro-RO" sz="2000" dirty="0" err="1"/>
              <a:t>molestiae</a:t>
            </a:r>
            <a:r>
              <a:rPr lang="ro-RO" sz="2000" dirty="0"/>
              <a:t> </a:t>
            </a:r>
            <a:r>
              <a:rPr lang="ro-RO" sz="2000" dirty="0" err="1"/>
              <a:t>consequatur</a:t>
            </a:r>
            <a:r>
              <a:rPr lang="ro-RO" sz="2000" dirty="0"/>
              <a:t>, vel </a:t>
            </a:r>
            <a:r>
              <a:rPr lang="ro-RO" sz="2000" dirty="0" err="1"/>
              <a:t>illum</a:t>
            </a:r>
            <a:r>
              <a:rPr lang="ro-RO" sz="2000" dirty="0"/>
              <a:t> </a:t>
            </a:r>
            <a:r>
              <a:rPr lang="ro-RO" sz="2000" dirty="0" err="1"/>
              <a:t>qui</a:t>
            </a:r>
            <a:r>
              <a:rPr lang="ro-RO" sz="2000" dirty="0"/>
              <a:t> </a:t>
            </a:r>
            <a:r>
              <a:rPr lang="ro-RO" sz="2000" dirty="0" err="1"/>
              <a:t>dolorem</a:t>
            </a:r>
            <a:r>
              <a:rPr lang="ro-RO" sz="2000" dirty="0"/>
              <a:t> </a:t>
            </a:r>
            <a:r>
              <a:rPr lang="ro-RO" sz="2000" dirty="0" err="1"/>
              <a:t>eum</a:t>
            </a:r>
            <a:r>
              <a:rPr lang="ro-RO" sz="2000" dirty="0"/>
              <a:t> </a:t>
            </a:r>
            <a:r>
              <a:rPr lang="ro-RO" sz="2000" dirty="0" err="1"/>
              <a:t>fugiat</a:t>
            </a:r>
            <a:r>
              <a:rPr lang="ro-RO" sz="2000" dirty="0"/>
              <a:t> quo </a:t>
            </a:r>
            <a:r>
              <a:rPr lang="ro-RO" sz="2000" dirty="0" err="1"/>
              <a:t>voluptas</a:t>
            </a:r>
            <a:r>
              <a:rPr lang="ro-RO" sz="2000" dirty="0"/>
              <a:t> </a:t>
            </a:r>
            <a:r>
              <a:rPr lang="ro-RO" sz="2000" dirty="0" err="1"/>
              <a:t>nulla</a:t>
            </a:r>
            <a:r>
              <a:rPr lang="ro-RO" sz="2000" dirty="0"/>
              <a:t> </a:t>
            </a:r>
            <a:r>
              <a:rPr lang="ro-RO" sz="2000" dirty="0" err="1"/>
              <a:t>pariatur</a:t>
            </a:r>
            <a:r>
              <a:rPr lang="ro-RO" sz="20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797449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160</Words>
  <Application>Microsoft Office PowerPoint</Application>
  <PresentationFormat>Widescreen</PresentationFormat>
  <Paragraphs>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Alin Ciubotaru</dc:creator>
  <cp:lastModifiedBy>PC 8</cp:lastModifiedBy>
  <cp:revision>29</cp:revision>
  <dcterms:created xsi:type="dcterms:W3CDTF">2019-05-13T14:09:32Z</dcterms:created>
  <dcterms:modified xsi:type="dcterms:W3CDTF">2026-01-23T14:49:05Z</dcterms:modified>
</cp:coreProperties>
</file>